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2" r:id="rId1"/>
  </p:sldMasterIdLst>
  <p:notesMasterIdLst>
    <p:notesMasterId r:id="rId40"/>
  </p:notesMasterIdLst>
  <p:handoutMasterIdLst>
    <p:handoutMasterId r:id="rId41"/>
  </p:handoutMasterIdLst>
  <p:sldIdLst>
    <p:sldId id="290" r:id="rId2"/>
    <p:sldId id="294" r:id="rId3"/>
    <p:sldId id="295" r:id="rId4"/>
    <p:sldId id="299" r:id="rId5"/>
    <p:sldId id="331" r:id="rId6"/>
    <p:sldId id="297" r:id="rId7"/>
    <p:sldId id="298" r:id="rId8"/>
    <p:sldId id="308" r:id="rId9"/>
    <p:sldId id="300" r:id="rId10"/>
    <p:sldId id="301" r:id="rId11"/>
    <p:sldId id="302" r:id="rId12"/>
    <p:sldId id="303" r:id="rId13"/>
    <p:sldId id="304" r:id="rId14"/>
    <p:sldId id="305" r:id="rId15"/>
    <p:sldId id="306" r:id="rId16"/>
    <p:sldId id="307" r:id="rId17"/>
    <p:sldId id="309" r:id="rId18"/>
    <p:sldId id="310" r:id="rId19"/>
    <p:sldId id="311" r:id="rId20"/>
    <p:sldId id="312" r:id="rId21"/>
    <p:sldId id="313" r:id="rId22"/>
    <p:sldId id="315" r:id="rId23"/>
    <p:sldId id="318" r:id="rId24"/>
    <p:sldId id="316" r:id="rId25"/>
    <p:sldId id="317" r:id="rId26"/>
    <p:sldId id="314" r:id="rId27"/>
    <p:sldId id="319" r:id="rId28"/>
    <p:sldId id="320" r:id="rId29"/>
    <p:sldId id="321" r:id="rId30"/>
    <p:sldId id="322" r:id="rId31"/>
    <p:sldId id="323" r:id="rId32"/>
    <p:sldId id="324" r:id="rId33"/>
    <p:sldId id="325" r:id="rId34"/>
    <p:sldId id="326" r:id="rId35"/>
    <p:sldId id="327" r:id="rId36"/>
    <p:sldId id="328" r:id="rId37"/>
    <p:sldId id="332" r:id="rId38"/>
    <p:sldId id="292" r:id="rId39"/>
  </p:sldIdLst>
  <p:sldSz cx="9144000" cy="6858000" type="screen4x3"/>
  <p:notesSz cx="6858000" cy="9144000"/>
  <p:defaultTextStyle>
    <a:defPPr>
      <a:defRPr lang="en-US"/>
    </a:defPPr>
    <a:lvl1pPr algn="l" rtl="0" fontAlgn="base">
      <a:spcBef>
        <a:spcPct val="0"/>
      </a:spcBef>
      <a:spcAft>
        <a:spcPct val="0"/>
      </a:spcAft>
      <a:defRPr sz="2000" kern="1200">
        <a:solidFill>
          <a:schemeClr val="tx1"/>
        </a:solidFill>
        <a:latin typeface="Arial" pitchFamily="34" charset="0"/>
        <a:ea typeface="+mn-ea"/>
        <a:cs typeface="+mn-cs"/>
      </a:defRPr>
    </a:lvl1pPr>
    <a:lvl2pPr marL="457200" algn="l" rtl="0" fontAlgn="base">
      <a:spcBef>
        <a:spcPct val="0"/>
      </a:spcBef>
      <a:spcAft>
        <a:spcPct val="0"/>
      </a:spcAft>
      <a:defRPr sz="2000" kern="1200">
        <a:solidFill>
          <a:schemeClr val="tx1"/>
        </a:solidFill>
        <a:latin typeface="Arial" pitchFamily="34" charset="0"/>
        <a:ea typeface="+mn-ea"/>
        <a:cs typeface="+mn-cs"/>
      </a:defRPr>
    </a:lvl2pPr>
    <a:lvl3pPr marL="914400" algn="l" rtl="0" fontAlgn="base">
      <a:spcBef>
        <a:spcPct val="0"/>
      </a:spcBef>
      <a:spcAft>
        <a:spcPct val="0"/>
      </a:spcAft>
      <a:defRPr sz="2000" kern="1200">
        <a:solidFill>
          <a:schemeClr val="tx1"/>
        </a:solidFill>
        <a:latin typeface="Arial" pitchFamily="34" charset="0"/>
        <a:ea typeface="+mn-ea"/>
        <a:cs typeface="+mn-cs"/>
      </a:defRPr>
    </a:lvl3pPr>
    <a:lvl4pPr marL="1371600" algn="l" rtl="0" fontAlgn="base">
      <a:spcBef>
        <a:spcPct val="0"/>
      </a:spcBef>
      <a:spcAft>
        <a:spcPct val="0"/>
      </a:spcAft>
      <a:defRPr sz="2000" kern="1200">
        <a:solidFill>
          <a:schemeClr val="tx1"/>
        </a:solidFill>
        <a:latin typeface="Arial" pitchFamily="34" charset="0"/>
        <a:ea typeface="+mn-ea"/>
        <a:cs typeface="+mn-cs"/>
      </a:defRPr>
    </a:lvl4pPr>
    <a:lvl5pPr marL="1828800" algn="l" rtl="0" fontAlgn="base">
      <a:spcBef>
        <a:spcPct val="0"/>
      </a:spcBef>
      <a:spcAft>
        <a:spcPct val="0"/>
      </a:spcAft>
      <a:defRPr sz="2000" kern="1200">
        <a:solidFill>
          <a:schemeClr val="tx1"/>
        </a:solidFill>
        <a:latin typeface="Arial" pitchFamily="34" charset="0"/>
        <a:ea typeface="+mn-ea"/>
        <a:cs typeface="+mn-cs"/>
      </a:defRPr>
    </a:lvl5pPr>
    <a:lvl6pPr marL="2286000" algn="l" defTabSz="914400" rtl="0" eaLnBrk="1" latinLnBrk="0" hangingPunct="1">
      <a:defRPr sz="2000" kern="1200">
        <a:solidFill>
          <a:schemeClr val="tx1"/>
        </a:solidFill>
        <a:latin typeface="Arial" pitchFamily="34" charset="0"/>
        <a:ea typeface="+mn-ea"/>
        <a:cs typeface="+mn-cs"/>
      </a:defRPr>
    </a:lvl6pPr>
    <a:lvl7pPr marL="2743200" algn="l" defTabSz="914400" rtl="0" eaLnBrk="1" latinLnBrk="0" hangingPunct="1">
      <a:defRPr sz="2000" kern="1200">
        <a:solidFill>
          <a:schemeClr val="tx1"/>
        </a:solidFill>
        <a:latin typeface="Arial" pitchFamily="34" charset="0"/>
        <a:ea typeface="+mn-ea"/>
        <a:cs typeface="+mn-cs"/>
      </a:defRPr>
    </a:lvl7pPr>
    <a:lvl8pPr marL="3200400" algn="l" defTabSz="914400" rtl="0" eaLnBrk="1" latinLnBrk="0" hangingPunct="1">
      <a:defRPr sz="2000" kern="1200">
        <a:solidFill>
          <a:schemeClr val="tx1"/>
        </a:solidFill>
        <a:latin typeface="Arial" pitchFamily="34" charset="0"/>
        <a:ea typeface="+mn-ea"/>
        <a:cs typeface="+mn-cs"/>
      </a:defRPr>
    </a:lvl8pPr>
    <a:lvl9pPr marL="3657600" algn="l" defTabSz="914400" rtl="0" eaLnBrk="1" latinLnBrk="0" hangingPunct="1">
      <a:defRPr sz="20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96FC"/>
    <a:srgbClr val="0697FC"/>
    <a:srgbClr val="069AFD"/>
    <a:srgbClr val="0697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252" autoAdjust="0"/>
    <p:restoredTop sz="77966"/>
  </p:normalViewPr>
  <p:slideViewPr>
    <p:cSldViewPr snapToGrid="0">
      <p:cViewPr varScale="1">
        <p:scale>
          <a:sx n="55" d="100"/>
          <a:sy n="55" d="100"/>
        </p:scale>
        <p:origin x="1768" y="52"/>
      </p:cViewPr>
      <p:guideLst>
        <p:guide orient="horz" pos="2160"/>
        <p:guide pos="2880"/>
      </p:guideLst>
    </p:cSldViewPr>
  </p:slideViewPr>
  <p:notesTextViewPr>
    <p:cViewPr>
      <p:scale>
        <a:sx n="1" d="1"/>
        <a:sy n="1" d="1"/>
      </p:scale>
      <p:origin x="0" y="0"/>
    </p:cViewPr>
  </p:notesTextViewPr>
  <p:notesViewPr>
    <p:cSldViewPr snapToGrid="0">
      <p:cViewPr varScale="1">
        <p:scale>
          <a:sx n="53" d="100"/>
          <a:sy n="53" d="100"/>
        </p:scale>
        <p:origin x="-2856"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E7123B4-82CE-4AAE-9B08-416A3497BD7B}" type="datetimeFigureOut">
              <a:rPr lang="en-US" smtClean="0"/>
              <a:t>7/30/2020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E2F9FD-108D-4D66-B330-1070132DF8AD}" type="slidenum">
              <a:rPr lang="en-US" smtClean="0"/>
              <a:t>‹#›</a:t>
            </a:fld>
            <a:endParaRPr lang="en-US"/>
          </a:p>
        </p:txBody>
      </p:sp>
    </p:spTree>
    <p:extLst>
      <p:ext uri="{BB962C8B-B14F-4D97-AF65-F5344CB8AC3E}">
        <p14:creationId xmlns:p14="http://schemas.microsoft.com/office/powerpoint/2010/main" val="16311633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de-DE" altLang="en-US"/>
          </a:p>
        </p:txBody>
      </p:sp>
      <p:sp>
        <p:nvSpPr>
          <p:cNvPr id="4099"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de-DE" altLang="en-US"/>
          </a:p>
        </p:txBody>
      </p:sp>
      <p:sp>
        <p:nvSpPr>
          <p:cNvPr id="4100" name="Rectangle 4"/>
          <p:cNvSpPr>
            <a:spLocks noGrp="1" noRot="1" noChangeAspect="1" noChangeArrowheads="1"/>
          </p:cNvSpPr>
          <p:nvPr>
            <p:ph type="sldImg" idx="2"/>
          </p:nvPr>
        </p:nvSpPr>
        <p:spPr bwMode="auto">
          <a:xfrm>
            <a:off x="1143000" y="685800"/>
            <a:ext cx="4572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4101" name="Rectangle 5"/>
          <p:cNvSpPr>
            <a:spLocks noGrp="1" noRot="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de-DE" altLang="en-US"/>
              <a:t>Textmasterformate durch Klicken bearbeiten</a:t>
            </a:r>
          </a:p>
          <a:p>
            <a:pPr lvl="1"/>
            <a:r>
              <a:rPr lang="de-DE" altLang="en-US"/>
              <a:t>Zweite Ebene</a:t>
            </a:r>
          </a:p>
          <a:p>
            <a:pPr lvl="2"/>
            <a:r>
              <a:rPr lang="de-DE" altLang="en-US"/>
              <a:t>Dritte Ebene</a:t>
            </a:r>
          </a:p>
          <a:p>
            <a:pPr lvl="3"/>
            <a:r>
              <a:rPr lang="de-DE" altLang="en-US"/>
              <a:t>Vierte Ebene</a:t>
            </a:r>
          </a:p>
          <a:p>
            <a:pPr lvl="4"/>
            <a:r>
              <a:rPr lang="de-DE" altLang="en-US"/>
              <a:t>Fünfte Ebene</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de-DE" altLang="en-US"/>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CE2E30EA-B42C-4FD4-9510-75938FDE3846}" type="slidenum">
              <a:rPr lang="de-DE" altLang="en-US"/>
              <a:pPr/>
              <a:t>‹#›</a:t>
            </a:fld>
            <a:endParaRPr lang="de-DE" altLang="en-US"/>
          </a:p>
        </p:txBody>
      </p:sp>
    </p:spTree>
    <p:extLst>
      <p:ext uri="{BB962C8B-B14F-4D97-AF65-F5344CB8AC3E}">
        <p14:creationId xmlns:p14="http://schemas.microsoft.com/office/powerpoint/2010/main" val="158669094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34" charset="0"/>
        <a:ea typeface="+mn-ea"/>
        <a:cs typeface="+mn-cs"/>
      </a:defRPr>
    </a:lvl1pPr>
    <a:lvl2pPr marL="457200" algn="l" rtl="0" fontAlgn="base">
      <a:spcBef>
        <a:spcPct val="30000"/>
      </a:spcBef>
      <a:spcAft>
        <a:spcPct val="0"/>
      </a:spcAft>
      <a:defRPr sz="1200" kern="1200">
        <a:solidFill>
          <a:schemeClr val="tx1"/>
        </a:solidFill>
        <a:latin typeface="Arial" pitchFamily="34" charset="0"/>
        <a:ea typeface="+mn-ea"/>
        <a:cs typeface="+mn-cs"/>
      </a:defRPr>
    </a:lvl2pPr>
    <a:lvl3pPr marL="914400" algn="l" rtl="0" fontAlgn="base">
      <a:spcBef>
        <a:spcPct val="30000"/>
      </a:spcBef>
      <a:spcAft>
        <a:spcPct val="0"/>
      </a:spcAft>
      <a:defRPr sz="1200" kern="1200">
        <a:solidFill>
          <a:schemeClr val="tx1"/>
        </a:solidFill>
        <a:latin typeface="Arial" pitchFamily="34" charset="0"/>
        <a:ea typeface="+mn-ea"/>
        <a:cs typeface="+mn-cs"/>
      </a:defRPr>
    </a:lvl3pPr>
    <a:lvl4pPr marL="1371600" algn="l" rtl="0" fontAlgn="base">
      <a:spcBef>
        <a:spcPct val="30000"/>
      </a:spcBef>
      <a:spcAft>
        <a:spcPct val="0"/>
      </a:spcAft>
      <a:defRPr sz="1200" kern="1200">
        <a:solidFill>
          <a:schemeClr val="tx1"/>
        </a:solidFill>
        <a:latin typeface="Arial" pitchFamily="34" charset="0"/>
        <a:ea typeface="+mn-ea"/>
        <a:cs typeface="+mn-cs"/>
      </a:defRPr>
    </a:lvl4pPr>
    <a:lvl5pPr marL="1828800" algn="l" rtl="0" fontAlgn="base">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1" i="0" kern="1200" dirty="0">
                <a:solidFill>
                  <a:schemeClr val="tx1"/>
                </a:solidFill>
                <a:effectLst/>
                <a:latin typeface="Arial" pitchFamily="34" charset="0"/>
                <a:ea typeface="+mn-ea"/>
                <a:cs typeface="+mn-cs"/>
              </a:rPr>
              <a:t>Tính đóng gói (Encapsulation):</a:t>
            </a:r>
          </a:p>
          <a:p>
            <a:r>
              <a:rPr lang="vi-VN" sz="1200" b="0" i="0" kern="1200" dirty="0">
                <a:solidFill>
                  <a:schemeClr val="tx1"/>
                </a:solidFill>
                <a:effectLst/>
                <a:latin typeface="Arial" pitchFamily="34" charset="0"/>
                <a:ea typeface="+mn-ea"/>
                <a:cs typeface="+mn-cs"/>
              </a:rPr>
              <a:t>Tính đóng gói tức là quy tắc yêu cầu trạng thái bên trong của một đối tượng được bảo vệ và tránh truy cập được từ code bên ngoài (tức là code bên ngoài không thể trực tiếp nhìn thấy và thay đổi trạng thái của đối tượng đó). Bất cứ truy cập nào tới trạng thái bên trong này bắt buộc phải thông qua một public API để đảm bảo trạng thái của đối tượng luôn hợp lệ bởi vì các public API chịu trách nhiệm thực hiện kiểm tra tính hợp lệ cũng như trình tự cập nhật trạng thái của đối tượng đó.</a:t>
            </a:r>
          </a:p>
          <a:p>
            <a:r>
              <a:rPr lang="vi-VN" sz="1200" b="0" i="0" kern="1200" dirty="0">
                <a:solidFill>
                  <a:schemeClr val="tx1"/>
                </a:solidFill>
                <a:effectLst/>
                <a:latin typeface="Arial" pitchFamily="34" charset="0"/>
                <a:ea typeface="+mn-ea"/>
                <a:cs typeface="+mn-cs"/>
              </a:rPr>
              <a:t>Nói chung trạng thái đối tượng không hợp lệ thường do: chưa được kiểm tra tính hợp lệ, các bước thực hiện không đúng trình tự hoặc bị bỏ qua nên trong OOP có một quy tắc quan trọng cần nhớ đó là phải luôn khai báo các trạng thái bên trong của đối tượng là private và chỉ cho truy cập qua các public/protected method/property. Khi sử dụng các đối tượng ta không cần biết bên trong nó làm việc như thế nào, ta chỉ cần biết các public API là gì và điều này đảm bảo những gì thay đổi đối tượng sẽ được kiểm tra bởi các quy tắc logic bên trong, tránh đối tượng bị sử dụng không chính xác.</a:t>
            </a:r>
          </a:p>
        </p:txBody>
      </p:sp>
      <p:sp>
        <p:nvSpPr>
          <p:cNvPr id="4" name="Slide Number Placeholder 3"/>
          <p:cNvSpPr>
            <a:spLocks noGrp="1"/>
          </p:cNvSpPr>
          <p:nvPr>
            <p:ph type="sldNum" sz="quarter" idx="5"/>
          </p:nvPr>
        </p:nvSpPr>
        <p:spPr/>
        <p:txBody>
          <a:bodyPr/>
          <a:lstStyle/>
          <a:p>
            <a:fld id="{CE2E30EA-B42C-4FD4-9510-75938FDE3846}" type="slidenum">
              <a:rPr lang="de-DE" altLang="en-US" smtClean="0"/>
              <a:pPr/>
              <a:t>7</a:t>
            </a:fld>
            <a:endParaRPr lang="de-DE" altLang="en-US"/>
          </a:p>
        </p:txBody>
      </p:sp>
    </p:spTree>
    <p:extLst>
      <p:ext uri="{BB962C8B-B14F-4D97-AF65-F5344CB8AC3E}">
        <p14:creationId xmlns:p14="http://schemas.microsoft.com/office/powerpoint/2010/main" val="3818771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2E30EA-B42C-4FD4-9510-75938FDE3846}" type="slidenum">
              <a:rPr lang="de-DE" altLang="en-US" smtClean="0"/>
              <a:pPr/>
              <a:t>9</a:t>
            </a:fld>
            <a:endParaRPr lang="de-DE" altLang="en-US"/>
          </a:p>
        </p:txBody>
      </p:sp>
    </p:spTree>
    <p:extLst>
      <p:ext uri="{BB962C8B-B14F-4D97-AF65-F5344CB8AC3E}">
        <p14:creationId xmlns:p14="http://schemas.microsoft.com/office/powerpoint/2010/main" val="674648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Arial" pitchFamily="34" charset="0"/>
                <a:ea typeface="+mn-ea"/>
                <a:cs typeface="+mn-cs"/>
              </a:rPr>
              <a:t>Nếu bạn chỉ định một giá trị nào đó (thuộc tính, phương thức hay constructor) của lớp là </a:t>
            </a:r>
            <a:r>
              <a:rPr lang="vi-VN" sz="1200" b="1" i="1" kern="1200" dirty="0">
                <a:solidFill>
                  <a:schemeClr val="tx1"/>
                </a:solidFill>
                <a:effectLst/>
                <a:latin typeface="Arial" pitchFamily="34" charset="0"/>
                <a:ea typeface="+mn-ea"/>
                <a:cs typeface="+mn-cs"/>
              </a:rPr>
              <a:t>private</a:t>
            </a:r>
            <a:r>
              <a:rPr lang="vi-VN" sz="1200" b="0" i="0" kern="1200" dirty="0">
                <a:solidFill>
                  <a:schemeClr val="tx1"/>
                </a:solidFill>
                <a:effectLst/>
                <a:latin typeface="Arial" pitchFamily="34" charset="0"/>
                <a:ea typeface="+mn-ea"/>
                <a:cs typeface="+mn-cs"/>
              </a:rPr>
              <a:t>, thì như bảng trên, bạn chỉ có thể truy xuất đến giá trị này bên trong lớp đó mà thôi.</a:t>
            </a:r>
          </a:p>
          <a:p>
            <a:r>
              <a:rPr lang="vi-VN" sz="1200" b="0" i="0" kern="1200" dirty="0">
                <a:solidFill>
                  <a:schemeClr val="tx1"/>
                </a:solidFill>
                <a:effectLst/>
                <a:latin typeface="Arial" pitchFamily="34" charset="0"/>
                <a:ea typeface="+mn-ea"/>
                <a:cs typeface="+mn-cs"/>
              </a:rPr>
              <a:t>Khả năng </a:t>
            </a:r>
            <a:r>
              <a:rPr lang="vi-VN" sz="1200" b="1" i="1" kern="1200" dirty="0">
                <a:solidFill>
                  <a:schemeClr val="tx1"/>
                </a:solidFill>
                <a:effectLst/>
                <a:latin typeface="Arial" pitchFamily="34" charset="0"/>
                <a:ea typeface="+mn-ea"/>
                <a:cs typeface="+mn-cs"/>
              </a:rPr>
              <a:t>private</a:t>
            </a:r>
            <a:r>
              <a:rPr lang="vi-VN" sz="1200" b="0" i="0" kern="1200" dirty="0">
                <a:solidFill>
                  <a:schemeClr val="tx1"/>
                </a:solidFill>
                <a:effectLst/>
                <a:latin typeface="Arial" pitchFamily="34" charset="0"/>
                <a:ea typeface="+mn-ea"/>
                <a:cs typeface="+mn-cs"/>
              </a:rPr>
              <a:t> này mang ý nghĩa bảo vệ các giá trị bên trong lớp, không cho các lớp bên ngoài có thể </a:t>
            </a:r>
            <a:r>
              <a:rPr lang="vi-VN" sz="1200" b="0" i="1" kern="1200" dirty="0">
                <a:solidFill>
                  <a:schemeClr val="tx1"/>
                </a:solidFill>
                <a:effectLst/>
                <a:latin typeface="Arial" pitchFamily="34" charset="0"/>
                <a:ea typeface="+mn-ea"/>
                <a:cs typeface="+mn-cs"/>
              </a:rPr>
              <a:t>“nhìn thấy”</a:t>
            </a:r>
            <a:r>
              <a:rPr lang="vi-VN" sz="1200" b="0" i="0" kern="1200" dirty="0">
                <a:solidFill>
                  <a:schemeClr val="tx1"/>
                </a:solidFill>
                <a:effectLst/>
                <a:latin typeface="Arial" pitchFamily="34" charset="0"/>
                <a:ea typeface="+mn-ea"/>
                <a:cs typeface="+mn-cs"/>
              </a:rPr>
              <a:t> (đọc và chỉnh sửa) được.</a:t>
            </a:r>
          </a:p>
          <a:p>
            <a:r>
              <a:rPr lang="vi-VN" sz="1200" b="0" i="0" kern="1200" dirty="0">
                <a:solidFill>
                  <a:schemeClr val="tx1"/>
                </a:solidFill>
                <a:effectLst/>
                <a:latin typeface="Arial" pitchFamily="34" charset="0"/>
                <a:ea typeface="+mn-ea"/>
                <a:cs typeface="+mn-cs"/>
              </a:rPr>
              <a:t>– </a:t>
            </a:r>
            <a:r>
              <a:rPr lang="vi-VN" sz="1200" b="1" i="1" kern="1200" dirty="0">
                <a:solidFill>
                  <a:schemeClr val="tx1"/>
                </a:solidFill>
                <a:effectLst/>
                <a:latin typeface="Arial" pitchFamily="34" charset="0"/>
                <a:ea typeface="+mn-ea"/>
                <a:cs typeface="+mn-cs"/>
              </a:rPr>
              <a:t>Nếu private được chỉ định cho một thuộc tính</a:t>
            </a:r>
            <a:r>
              <a:rPr lang="vi-VN" sz="1200" b="0" i="0" kern="1200" dirty="0">
                <a:solidFill>
                  <a:schemeClr val="tx1"/>
                </a:solidFill>
                <a:effectLst/>
                <a:latin typeface="Arial" pitchFamily="34" charset="0"/>
                <a:ea typeface="+mn-ea"/>
                <a:cs typeface="+mn-cs"/>
              </a:rPr>
              <a:t>, thuộc tính đó sẽ không được phép truy cập, hay chỉnh sửa từ các lớp khác, trừ khi bạn xây dựng các phương thức </a:t>
            </a:r>
            <a:r>
              <a:rPr lang="vi-VN" sz="1200" b="1" i="1" kern="1200" dirty="0">
                <a:solidFill>
                  <a:schemeClr val="tx1"/>
                </a:solidFill>
                <a:effectLst/>
                <a:latin typeface="Arial" pitchFamily="34" charset="0"/>
                <a:ea typeface="+mn-ea"/>
                <a:cs typeface="+mn-cs"/>
              </a:rPr>
              <a:t>getter</a:t>
            </a:r>
            <a:r>
              <a:rPr lang="vi-VN" sz="1200" b="0" i="0" kern="1200" dirty="0">
                <a:solidFill>
                  <a:schemeClr val="tx1"/>
                </a:solidFill>
                <a:effectLst/>
                <a:latin typeface="Arial" pitchFamily="34" charset="0"/>
                <a:ea typeface="+mn-ea"/>
                <a:cs typeface="+mn-cs"/>
              </a:rPr>
              <a:t> và </a:t>
            </a:r>
            <a:r>
              <a:rPr lang="vi-VN" sz="1200" b="1" i="1" kern="1200" dirty="0">
                <a:solidFill>
                  <a:schemeClr val="tx1"/>
                </a:solidFill>
                <a:effectLst/>
                <a:latin typeface="Arial" pitchFamily="34" charset="0"/>
                <a:ea typeface="+mn-ea"/>
                <a:cs typeface="+mn-cs"/>
              </a:rPr>
              <a:t>setter</a:t>
            </a:r>
            <a:r>
              <a:rPr lang="vi-VN" sz="1200" b="0" i="0" kern="1200" dirty="0">
                <a:solidFill>
                  <a:schemeClr val="tx1"/>
                </a:solidFill>
                <a:effectLst/>
                <a:latin typeface="Arial" pitchFamily="34" charset="0"/>
                <a:ea typeface="+mn-ea"/>
                <a:cs typeface="+mn-cs"/>
              </a:rPr>
              <a:t> cho thuộc tính đó mà mình sẽ nói sau.</a:t>
            </a:r>
            <a:br>
              <a:rPr lang="vi-VN" sz="1200" b="0" i="0" kern="1200" dirty="0">
                <a:solidFill>
                  <a:schemeClr val="tx1"/>
                </a:solidFill>
                <a:effectLst/>
                <a:latin typeface="Arial" pitchFamily="34" charset="0"/>
                <a:ea typeface="+mn-ea"/>
                <a:cs typeface="+mn-cs"/>
              </a:rPr>
            </a:br>
            <a:r>
              <a:rPr lang="vi-VN" sz="1200" b="0" i="0" kern="1200" dirty="0">
                <a:solidFill>
                  <a:schemeClr val="tx1"/>
                </a:solidFill>
                <a:effectLst/>
                <a:latin typeface="Arial" pitchFamily="34" charset="0"/>
                <a:ea typeface="+mn-ea"/>
                <a:cs typeface="+mn-cs"/>
              </a:rPr>
              <a:t>– Còn </a:t>
            </a:r>
            <a:r>
              <a:rPr lang="vi-VN" sz="1200" b="1" i="1" kern="1200" dirty="0">
                <a:solidFill>
                  <a:schemeClr val="tx1"/>
                </a:solidFill>
                <a:effectLst/>
                <a:latin typeface="Arial" pitchFamily="34" charset="0"/>
                <a:ea typeface="+mn-ea"/>
                <a:cs typeface="+mn-cs"/>
              </a:rPr>
              <a:t>nếu private được chỉ định cho một phương thức</a:t>
            </a:r>
            <a:r>
              <a:rPr lang="vi-VN" sz="1200" b="0" i="0" kern="1200" dirty="0">
                <a:solidFill>
                  <a:schemeClr val="tx1"/>
                </a:solidFill>
                <a:effectLst/>
                <a:latin typeface="Arial" pitchFamily="34" charset="0"/>
                <a:ea typeface="+mn-ea"/>
                <a:cs typeface="+mn-cs"/>
              </a:rPr>
              <a:t>, phương thức đó sẽ không được truy cập hay kế thừa từ lớp khác.</a:t>
            </a:r>
            <a:br>
              <a:rPr lang="vi-VN" sz="1200" b="0" i="0" kern="1200" dirty="0">
                <a:solidFill>
                  <a:schemeClr val="tx1"/>
                </a:solidFill>
                <a:effectLst/>
                <a:latin typeface="Arial" pitchFamily="34" charset="0"/>
                <a:ea typeface="+mn-ea"/>
                <a:cs typeface="+mn-cs"/>
              </a:rPr>
            </a:br>
            <a:r>
              <a:rPr lang="vi-VN" sz="1200" b="0" i="0" kern="1200" dirty="0">
                <a:solidFill>
                  <a:schemeClr val="tx1"/>
                </a:solidFill>
                <a:effectLst/>
                <a:latin typeface="Arial" pitchFamily="34" charset="0"/>
                <a:ea typeface="+mn-ea"/>
                <a:cs typeface="+mn-cs"/>
              </a:rPr>
              <a:t>– Và </a:t>
            </a:r>
            <a:r>
              <a:rPr lang="vi-VN" sz="1200" b="1" i="1" kern="1200" dirty="0">
                <a:solidFill>
                  <a:schemeClr val="tx1"/>
                </a:solidFill>
                <a:effectLst/>
                <a:latin typeface="Arial" pitchFamily="34" charset="0"/>
                <a:ea typeface="+mn-ea"/>
                <a:cs typeface="+mn-cs"/>
              </a:rPr>
              <a:t>nếu private được chỉ định cho constructor</a:t>
            </a:r>
            <a:r>
              <a:rPr lang="vi-VN" sz="1200" b="0" i="0" kern="1200" dirty="0">
                <a:solidFill>
                  <a:schemeClr val="tx1"/>
                </a:solidFill>
                <a:effectLst/>
                <a:latin typeface="Arial" pitchFamily="34" charset="0"/>
                <a:ea typeface="+mn-ea"/>
                <a:cs typeface="+mn-cs"/>
              </a:rPr>
              <a:t>, constructor này sẽ không dùng được để khởi tạo đối tượng cho lớp đó.</a:t>
            </a:r>
          </a:p>
          <a:p>
            <a:endParaRPr lang="en-US" dirty="0"/>
          </a:p>
        </p:txBody>
      </p:sp>
      <p:sp>
        <p:nvSpPr>
          <p:cNvPr id="4" name="Slide Number Placeholder 3"/>
          <p:cNvSpPr>
            <a:spLocks noGrp="1"/>
          </p:cNvSpPr>
          <p:nvPr>
            <p:ph type="sldNum" sz="quarter" idx="5"/>
          </p:nvPr>
        </p:nvSpPr>
        <p:spPr/>
        <p:txBody>
          <a:bodyPr/>
          <a:lstStyle/>
          <a:p>
            <a:fld id="{CE2E30EA-B42C-4FD4-9510-75938FDE3846}" type="slidenum">
              <a:rPr lang="de-DE" altLang="en-US" smtClean="0"/>
              <a:pPr/>
              <a:t>10</a:t>
            </a:fld>
            <a:endParaRPr lang="de-DE" altLang="en-US"/>
          </a:p>
        </p:txBody>
      </p:sp>
    </p:spTree>
    <p:extLst>
      <p:ext uri="{BB962C8B-B14F-4D97-AF65-F5344CB8AC3E}">
        <p14:creationId xmlns:p14="http://schemas.microsoft.com/office/powerpoint/2010/main" val="2916232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2E30EA-B42C-4FD4-9510-75938FDE3846}" type="slidenum">
              <a:rPr lang="de-DE" altLang="en-US" smtClean="0"/>
              <a:pPr/>
              <a:t>16</a:t>
            </a:fld>
            <a:endParaRPr lang="de-DE" altLang="en-US"/>
          </a:p>
        </p:txBody>
      </p:sp>
    </p:spTree>
    <p:extLst>
      <p:ext uri="{BB962C8B-B14F-4D97-AF65-F5344CB8AC3E}">
        <p14:creationId xmlns:p14="http://schemas.microsoft.com/office/powerpoint/2010/main" val="3387940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E2E30EA-B42C-4FD4-9510-75938FDE3846}" type="slidenum">
              <a:rPr lang="de-DE" altLang="en-US" smtClean="0"/>
              <a:pPr/>
              <a:t>20</a:t>
            </a:fld>
            <a:endParaRPr lang="de-DE" altLang="en-US"/>
          </a:p>
        </p:txBody>
      </p:sp>
    </p:spTree>
    <p:extLst>
      <p:ext uri="{BB962C8B-B14F-4D97-AF65-F5344CB8AC3E}">
        <p14:creationId xmlns:p14="http://schemas.microsoft.com/office/powerpoint/2010/main" val="149135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Arial" pitchFamily="34" charset="0"/>
                <a:ea typeface="+mn-ea"/>
                <a:cs typeface="+mn-cs"/>
              </a:rPr>
              <a:t>là cách nạp chồng các method có cùng tên nhưng khác tham số</a:t>
            </a:r>
            <a:endParaRPr lang="en-US" dirty="0"/>
          </a:p>
        </p:txBody>
      </p:sp>
      <p:sp>
        <p:nvSpPr>
          <p:cNvPr id="4" name="Slide Number Placeholder 3"/>
          <p:cNvSpPr>
            <a:spLocks noGrp="1"/>
          </p:cNvSpPr>
          <p:nvPr>
            <p:ph type="sldNum" sz="quarter" idx="5"/>
          </p:nvPr>
        </p:nvSpPr>
        <p:spPr/>
        <p:txBody>
          <a:bodyPr/>
          <a:lstStyle/>
          <a:p>
            <a:fld id="{CE2E30EA-B42C-4FD4-9510-75938FDE3846}" type="slidenum">
              <a:rPr lang="de-DE" altLang="en-US" smtClean="0"/>
              <a:pPr/>
              <a:t>22</a:t>
            </a:fld>
            <a:endParaRPr lang="de-DE" altLang="en-US"/>
          </a:p>
        </p:txBody>
      </p:sp>
    </p:spTree>
    <p:extLst>
      <p:ext uri="{BB962C8B-B14F-4D97-AF65-F5344CB8AC3E}">
        <p14:creationId xmlns:p14="http://schemas.microsoft.com/office/powerpoint/2010/main" val="3844095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Arial" pitchFamily="34" charset="0"/>
                <a:ea typeface="+mn-ea"/>
                <a:cs typeface="+mn-cs"/>
              </a:rPr>
              <a:t>Đây là một phương pháp được ghi đè lại các method ảo của một lớp cha nào đó(được khai báo bằng từ khóa virtual)</a:t>
            </a:r>
            <a:endParaRPr lang="en-US" dirty="0"/>
          </a:p>
        </p:txBody>
      </p:sp>
      <p:sp>
        <p:nvSpPr>
          <p:cNvPr id="4" name="Slide Number Placeholder 3"/>
          <p:cNvSpPr>
            <a:spLocks noGrp="1"/>
          </p:cNvSpPr>
          <p:nvPr>
            <p:ph type="sldNum" sz="quarter" idx="5"/>
          </p:nvPr>
        </p:nvSpPr>
        <p:spPr/>
        <p:txBody>
          <a:bodyPr/>
          <a:lstStyle/>
          <a:p>
            <a:fld id="{CE2E30EA-B42C-4FD4-9510-75938FDE3846}" type="slidenum">
              <a:rPr lang="de-DE" altLang="en-US" smtClean="0"/>
              <a:pPr/>
              <a:t>24</a:t>
            </a:fld>
            <a:endParaRPr lang="de-DE" altLang="en-US"/>
          </a:p>
        </p:txBody>
      </p:sp>
    </p:spTree>
    <p:extLst>
      <p:ext uri="{BB962C8B-B14F-4D97-AF65-F5344CB8AC3E}">
        <p14:creationId xmlns:p14="http://schemas.microsoft.com/office/powerpoint/2010/main" val="2130958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Arial" pitchFamily="34" charset="0"/>
                <a:ea typeface="+mn-ea"/>
                <a:cs typeface="+mn-cs"/>
              </a:rPr>
              <a:t>Tính trừu tượng là một tiến trình ẩn các cài đặt chi tiết và chỉ hiển thị tính năng tới người dùng.</a:t>
            </a:r>
          </a:p>
          <a:p>
            <a:r>
              <a:rPr lang="vi-VN" sz="1200" b="0" i="0" kern="1200" dirty="0">
                <a:solidFill>
                  <a:schemeClr val="tx1"/>
                </a:solidFill>
                <a:effectLst/>
                <a:latin typeface="Arial" pitchFamily="34" charset="0"/>
                <a:ea typeface="+mn-ea"/>
                <a:cs typeface="+mn-cs"/>
              </a:rPr>
              <a:t>Nói cách khác, nó chỉ hiển thị các thứ quan trọng tới người dùng và ẩn các chi tiết nội tại, ví dụ: để gửi tin nhắn, người dùng chỉ cần soạn text và gửi tin. Bạn không biết tiến trình xử lý nội tại về phân phối tin nhắn.</a:t>
            </a:r>
          </a:p>
          <a:p>
            <a:r>
              <a:rPr lang="vi-VN" sz="1200" b="0" i="0" kern="1200" dirty="0">
                <a:solidFill>
                  <a:schemeClr val="tx1"/>
                </a:solidFill>
                <a:effectLst/>
                <a:latin typeface="Arial" pitchFamily="34" charset="0"/>
                <a:ea typeface="+mn-ea"/>
                <a:cs typeface="+mn-cs"/>
              </a:rPr>
              <a:t>Tính trừu tượng giúp bạn trọng tâm hơn vào đối tượng thay vì quan tâm đến cách nó thực hiện.</a:t>
            </a:r>
          </a:p>
          <a:p>
            <a:endParaRPr lang="en-US" dirty="0"/>
          </a:p>
        </p:txBody>
      </p:sp>
      <p:sp>
        <p:nvSpPr>
          <p:cNvPr id="4" name="Slide Number Placeholder 3"/>
          <p:cNvSpPr>
            <a:spLocks noGrp="1"/>
          </p:cNvSpPr>
          <p:nvPr>
            <p:ph type="sldNum" sz="quarter" idx="5"/>
          </p:nvPr>
        </p:nvSpPr>
        <p:spPr/>
        <p:txBody>
          <a:bodyPr/>
          <a:lstStyle/>
          <a:p>
            <a:fld id="{CE2E30EA-B42C-4FD4-9510-75938FDE3846}" type="slidenum">
              <a:rPr lang="de-DE" altLang="en-US" smtClean="0"/>
              <a:pPr/>
              <a:t>27</a:t>
            </a:fld>
            <a:endParaRPr lang="de-DE" altLang="en-US"/>
          </a:p>
        </p:txBody>
      </p:sp>
    </p:spTree>
    <p:extLst>
      <p:ext uri="{BB962C8B-B14F-4D97-AF65-F5344CB8AC3E}">
        <p14:creationId xmlns:p14="http://schemas.microsoft.com/office/powerpoint/2010/main" val="3515915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auto">
      <p:bgPr>
        <a:blipFill dpi="0" rotWithShape="0">
          <a:blip r:embed="rId2">
            <a:lum/>
          </a:blip>
          <a:srcRect/>
          <a:stretch>
            <a:fillRect/>
          </a:stretch>
        </a:blipFill>
        <a:effectLst/>
      </p:bgPr>
    </p:bg>
    <p:spTree>
      <p:nvGrpSpPr>
        <p:cNvPr id="1" name=""/>
        <p:cNvGrpSpPr/>
        <p:nvPr/>
      </p:nvGrpSpPr>
      <p:grpSpPr>
        <a:xfrm>
          <a:off x="0" y="0"/>
          <a:ext cx="0" cy="0"/>
          <a:chOff x="0" y="0"/>
          <a:chExt cx="0" cy="0"/>
        </a:xfrm>
      </p:grpSpPr>
      <p:grpSp>
        <p:nvGrpSpPr>
          <p:cNvPr id="5" name="Group 4"/>
          <p:cNvGrpSpPr/>
          <p:nvPr userDrawn="1"/>
        </p:nvGrpSpPr>
        <p:grpSpPr>
          <a:xfrm>
            <a:off x="393488" y="346540"/>
            <a:ext cx="1707028" cy="1214442"/>
            <a:chOff x="393488" y="346540"/>
            <a:chExt cx="1707028" cy="1214442"/>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19953" y="346540"/>
              <a:ext cx="1454099" cy="864229"/>
            </a:xfrm>
            <a:prstGeom prst="rect">
              <a:avLst/>
            </a:prstGeom>
          </p:spPr>
        </p:pic>
        <p:pic>
          <p:nvPicPr>
            <p:cNvPr id="3" name="Picture 2"/>
            <p:cNvPicPr>
              <a:picLocks noChangeAspect="1"/>
            </p:cNvPicPr>
            <p:nvPr userDrawn="1"/>
          </p:nvPicPr>
          <p:blipFill>
            <a:blip r:embed="rId4"/>
            <a:stretch>
              <a:fillRect/>
            </a:stretch>
          </p:blipFill>
          <p:spPr>
            <a:xfrm>
              <a:off x="393488" y="1176901"/>
              <a:ext cx="1707028" cy="384081"/>
            </a:xfrm>
            <a:prstGeom prst="rect">
              <a:avLst/>
            </a:prstGeom>
          </p:spPr>
        </p:pic>
      </p:grpSp>
      <p:sp>
        <p:nvSpPr>
          <p:cNvPr id="2050" name="Rectangle 2"/>
          <p:cNvSpPr>
            <a:spLocks noGrp="1" noChangeArrowheads="1"/>
          </p:cNvSpPr>
          <p:nvPr>
            <p:ph type="ctrTitle"/>
          </p:nvPr>
        </p:nvSpPr>
        <p:spPr>
          <a:xfrm>
            <a:off x="519953" y="3110753"/>
            <a:ext cx="8038261" cy="2216897"/>
          </a:xfrm>
        </p:spPr>
        <p:txBody>
          <a:bodyPr anchor="b"/>
          <a:lstStyle>
            <a:lvl1pPr algn="r">
              <a:lnSpc>
                <a:spcPct val="110000"/>
              </a:lnSpc>
              <a:defRPr sz="3200"/>
            </a:lvl1pPr>
          </a:lstStyle>
          <a:p>
            <a:pPr lvl="0"/>
            <a:r>
              <a:rPr lang="en-US" noProof="0"/>
              <a:t>Click to edit Master title style</a:t>
            </a:r>
            <a:endParaRPr lang="en-US" noProof="0" dirty="0"/>
          </a:p>
        </p:txBody>
      </p:sp>
      <p:sp>
        <p:nvSpPr>
          <p:cNvPr id="2051" name="Rectangle 3"/>
          <p:cNvSpPr>
            <a:spLocks noGrp="1" noChangeArrowheads="1"/>
          </p:cNvSpPr>
          <p:nvPr>
            <p:ph type="subTitle" idx="1" hasCustomPrompt="1"/>
          </p:nvPr>
        </p:nvSpPr>
        <p:spPr>
          <a:xfrm>
            <a:off x="521535" y="5359400"/>
            <a:ext cx="8044615" cy="541338"/>
          </a:xfrm>
        </p:spPr>
        <p:txBody>
          <a:bodyPr/>
          <a:lstStyle>
            <a:lvl1pPr marL="0" indent="0" algn="r">
              <a:buFont typeface="Wingdings" pitchFamily="2" charset="2"/>
              <a:buNone/>
              <a:defRPr/>
            </a:lvl1pPr>
          </a:lstStyle>
          <a:p>
            <a:pPr lvl="0"/>
            <a:r>
              <a:rPr lang="en-US" noProof="0" dirty="0"/>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ltLang="en-US"/>
          </a:p>
        </p:txBody>
      </p:sp>
      <p:sp>
        <p:nvSpPr>
          <p:cNvPr id="5" name="Date Placeholder 4"/>
          <p:cNvSpPr>
            <a:spLocks noGrp="1"/>
          </p:cNvSpPr>
          <p:nvPr>
            <p:ph type="dt" sz="half"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F6662DEF-B9E9-4AAA-951A-B90314D4D123}" type="slidenum">
              <a:rPr lang="en-US"/>
              <a:pPr/>
              <a:t>‹#›</a:t>
            </a:fld>
            <a:endParaRPr lang="en-US"/>
          </a:p>
        </p:txBody>
      </p:sp>
    </p:spTree>
    <p:extLst>
      <p:ext uri="{BB962C8B-B14F-4D97-AF65-F5344CB8AC3E}">
        <p14:creationId xmlns:p14="http://schemas.microsoft.com/office/powerpoint/2010/main" val="26855258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3050" y="176213"/>
            <a:ext cx="2063750" cy="5842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31800" y="176213"/>
            <a:ext cx="6038850" cy="584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p:cNvSpPr>
            <a:spLocks noGrp="1"/>
          </p:cNvSpPr>
          <p:nvPr>
            <p:ph type="ftr" sz="quarter" idx="10"/>
          </p:nvPr>
        </p:nvSpPr>
        <p:spPr/>
        <p:txBody>
          <a:bodyPr/>
          <a:lstStyle>
            <a:lvl1pPr>
              <a:defRPr/>
            </a:lvl1pPr>
          </a:lstStyle>
          <a:p>
            <a:endParaRPr lang="en-US" altLang="en-US"/>
          </a:p>
        </p:txBody>
      </p:sp>
      <p:sp>
        <p:nvSpPr>
          <p:cNvPr id="5" name="Date Placeholder 4"/>
          <p:cNvSpPr>
            <a:spLocks noGrp="1"/>
          </p:cNvSpPr>
          <p:nvPr>
            <p:ph type="dt" sz="half"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EF523F52-7C57-4CE8-9F0E-98B0EB4E0740}" type="slidenum">
              <a:rPr lang="en-US"/>
              <a:pPr/>
              <a:t>‹#›</a:t>
            </a:fld>
            <a:endParaRPr lang="en-US"/>
          </a:p>
        </p:txBody>
      </p:sp>
    </p:spTree>
    <p:extLst>
      <p:ext uri="{BB962C8B-B14F-4D97-AF65-F5344CB8AC3E}">
        <p14:creationId xmlns:p14="http://schemas.microsoft.com/office/powerpoint/2010/main" val="2208793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p:cNvSpPr>
            <a:spLocks noGrp="1"/>
          </p:cNvSpPr>
          <p:nvPr>
            <p:ph type="ftr" sz="quarter" idx="10"/>
          </p:nvPr>
        </p:nvSpPr>
        <p:spPr/>
        <p:txBody>
          <a:bodyPr/>
          <a:lstStyle>
            <a:lvl1pPr>
              <a:defRPr/>
            </a:lvl1pPr>
          </a:lstStyle>
          <a:p>
            <a:endParaRPr lang="en-US" altLang="en-US"/>
          </a:p>
        </p:txBody>
      </p:sp>
      <p:sp>
        <p:nvSpPr>
          <p:cNvPr id="5" name="Date Placeholder 4"/>
          <p:cNvSpPr>
            <a:spLocks noGrp="1"/>
          </p:cNvSpPr>
          <p:nvPr>
            <p:ph type="dt" sz="half"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2CD15E1-1771-46B1-9B6B-75B81E115C17}" type="slidenum">
              <a:rPr lang="en-US"/>
              <a:pPr/>
              <a:t>‹#›</a:t>
            </a:fld>
            <a:endParaRPr lang="en-US"/>
          </a:p>
        </p:txBody>
      </p:sp>
    </p:spTree>
    <p:extLst>
      <p:ext uri="{BB962C8B-B14F-4D97-AF65-F5344CB8AC3E}">
        <p14:creationId xmlns:p14="http://schemas.microsoft.com/office/powerpoint/2010/main" val="18449010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32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Footer Placeholder 3"/>
          <p:cNvSpPr>
            <a:spLocks noGrp="1"/>
          </p:cNvSpPr>
          <p:nvPr>
            <p:ph type="ftr" sz="quarter" idx="10"/>
          </p:nvPr>
        </p:nvSpPr>
        <p:spPr/>
        <p:txBody>
          <a:bodyPr/>
          <a:lstStyle>
            <a:lvl1pPr>
              <a:defRPr/>
            </a:lvl1pPr>
          </a:lstStyle>
          <a:p>
            <a:endParaRPr lang="en-US" altLang="en-US"/>
          </a:p>
        </p:txBody>
      </p:sp>
      <p:sp>
        <p:nvSpPr>
          <p:cNvPr id="5" name="Date Placeholder 4"/>
          <p:cNvSpPr>
            <a:spLocks noGrp="1"/>
          </p:cNvSpPr>
          <p:nvPr>
            <p:ph type="dt" sz="half"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92552EB-B950-41FF-9C64-5958396B44F1}" type="slidenum">
              <a:rPr lang="en-US"/>
              <a:pPr/>
              <a:t>‹#›</a:t>
            </a:fld>
            <a:endParaRPr lang="en-US"/>
          </a:p>
        </p:txBody>
      </p:sp>
    </p:spTree>
    <p:extLst>
      <p:ext uri="{BB962C8B-B14F-4D97-AF65-F5344CB8AC3E}">
        <p14:creationId xmlns:p14="http://schemas.microsoft.com/office/powerpoint/2010/main" val="3766384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51010" y="1051559"/>
            <a:ext cx="4249271" cy="521208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199" y="1051559"/>
            <a:ext cx="4249271" cy="5212080"/>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0"/>
          </p:nvPr>
        </p:nvSpPr>
        <p:spPr/>
        <p:txBody>
          <a:bodyPr/>
          <a:lstStyle>
            <a:lvl1pPr>
              <a:defRPr/>
            </a:lvl1pPr>
          </a:lstStyle>
          <a:p>
            <a:endParaRPr lang="en-US" altLang="en-US"/>
          </a:p>
        </p:txBody>
      </p:sp>
      <p:sp>
        <p:nvSpPr>
          <p:cNvPr id="6" name="Date Placeholder 5"/>
          <p:cNvSpPr>
            <a:spLocks noGrp="1"/>
          </p:cNvSpPr>
          <p:nvPr>
            <p:ph type="dt" sz="half"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56B4EF98-9E3B-4DBF-96D5-E280749C9AFF}" type="slidenum">
              <a:rPr lang="en-US"/>
              <a:pPr/>
              <a:t>‹#›</a:t>
            </a:fld>
            <a:endParaRPr lang="en-US"/>
          </a:p>
        </p:txBody>
      </p:sp>
    </p:spTree>
    <p:extLst>
      <p:ext uri="{BB962C8B-B14F-4D97-AF65-F5344CB8AC3E}">
        <p14:creationId xmlns:p14="http://schemas.microsoft.com/office/powerpoint/2010/main" val="1985393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p:txBody>
          <a:bodyPr/>
          <a:lstStyle>
            <a:lvl1pPr>
              <a:defRPr/>
            </a:lvl1pPr>
          </a:lstStyle>
          <a:p>
            <a:endParaRPr lang="en-US" altLang="en-US"/>
          </a:p>
        </p:txBody>
      </p:sp>
      <p:sp>
        <p:nvSpPr>
          <p:cNvPr id="4" name="Date Placeholder 3"/>
          <p:cNvSpPr>
            <a:spLocks noGrp="1"/>
          </p:cNvSpPr>
          <p:nvPr>
            <p:ph type="dt" sz="half"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15EE2698-634E-4142-B42D-DB0F0B46060A}" type="slidenum">
              <a:rPr lang="en-US"/>
              <a:pPr/>
              <a:t>‹#›</a:t>
            </a:fld>
            <a:endParaRPr lang="en-US"/>
          </a:p>
        </p:txBody>
      </p:sp>
    </p:spTree>
    <p:extLst>
      <p:ext uri="{BB962C8B-B14F-4D97-AF65-F5344CB8AC3E}">
        <p14:creationId xmlns:p14="http://schemas.microsoft.com/office/powerpoint/2010/main" val="3636128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endParaRPr lang="en-US" altLang="en-US"/>
          </a:p>
        </p:txBody>
      </p:sp>
      <p:sp>
        <p:nvSpPr>
          <p:cNvPr id="3" name="Date Placeholder 2"/>
          <p:cNvSpPr>
            <a:spLocks noGrp="1"/>
          </p:cNvSpPr>
          <p:nvPr>
            <p:ph type="dt" sz="half"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A8F48391-A119-41AC-82B7-7FAD1BA119C8}" type="slidenum">
              <a:rPr lang="en-US"/>
              <a:pPr/>
              <a:t>‹#›</a:t>
            </a:fld>
            <a:endParaRPr lang="en-US"/>
          </a:p>
        </p:txBody>
      </p:sp>
    </p:spTree>
    <p:extLst>
      <p:ext uri="{BB962C8B-B14F-4D97-AF65-F5344CB8AC3E}">
        <p14:creationId xmlns:p14="http://schemas.microsoft.com/office/powerpoint/2010/main" val="24532588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with logo">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44193" y="1363990"/>
            <a:ext cx="3029373" cy="1800477"/>
          </a:xfrm>
          <a:prstGeom prst="rect">
            <a:avLst/>
          </a:prstGeom>
        </p:spPr>
      </p:pic>
      <p:pic>
        <p:nvPicPr>
          <p:cNvPr id="7" name="Picture 6"/>
          <p:cNvPicPr>
            <a:picLocks noChangeAspect="1"/>
          </p:cNvPicPr>
          <p:nvPr userDrawn="1"/>
        </p:nvPicPr>
        <p:blipFill rotWithShape="1">
          <a:blip r:embed="rId3">
            <a:duotone>
              <a:schemeClr val="accent1">
                <a:shade val="45000"/>
                <a:satMod val="135000"/>
              </a:schemeClr>
              <a:prstClr val="white"/>
            </a:duotone>
          </a:blip>
          <a:srcRect t="13954" b="29575"/>
          <a:stretch/>
        </p:blipFill>
        <p:spPr>
          <a:xfrm>
            <a:off x="2892071" y="3164467"/>
            <a:ext cx="3133616" cy="395926"/>
          </a:xfrm>
          <a:prstGeom prst="rect">
            <a:avLst/>
          </a:prstGeom>
        </p:spPr>
      </p:pic>
    </p:spTree>
    <p:extLst>
      <p:ext uri="{BB962C8B-B14F-4D97-AF65-F5344CB8AC3E}">
        <p14:creationId xmlns:p14="http://schemas.microsoft.com/office/powerpoint/2010/main" val="1100295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p>
        </p:txBody>
      </p:sp>
      <p:sp>
        <p:nvSpPr>
          <p:cNvPr id="6" name="Date Placeholder 5"/>
          <p:cNvSpPr>
            <a:spLocks noGrp="1"/>
          </p:cNvSpPr>
          <p:nvPr>
            <p:ph type="dt" sz="half"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6582FCA5-DEE4-4ED1-84CA-8A539700F9D7}" type="slidenum">
              <a:rPr lang="en-US"/>
              <a:pPr/>
              <a:t>‹#›</a:t>
            </a:fld>
            <a:endParaRPr lang="en-US"/>
          </a:p>
        </p:txBody>
      </p:sp>
    </p:spTree>
    <p:extLst>
      <p:ext uri="{BB962C8B-B14F-4D97-AF65-F5344CB8AC3E}">
        <p14:creationId xmlns:p14="http://schemas.microsoft.com/office/powerpoint/2010/main" val="2573738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Footer Placeholder 4"/>
          <p:cNvSpPr>
            <a:spLocks noGrp="1"/>
          </p:cNvSpPr>
          <p:nvPr>
            <p:ph type="ftr" sz="quarter" idx="10"/>
          </p:nvPr>
        </p:nvSpPr>
        <p:spPr/>
        <p:txBody>
          <a:bodyPr/>
          <a:lstStyle>
            <a:lvl1pPr>
              <a:defRPr/>
            </a:lvl1pPr>
          </a:lstStyle>
          <a:p>
            <a:endParaRPr lang="en-US" altLang="en-US"/>
          </a:p>
        </p:txBody>
      </p:sp>
      <p:sp>
        <p:nvSpPr>
          <p:cNvPr id="6" name="Date Placeholder 5"/>
          <p:cNvSpPr>
            <a:spLocks noGrp="1"/>
          </p:cNvSpPr>
          <p:nvPr>
            <p:ph type="dt" sz="half"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A5729F03-1C4C-4AFB-8E7D-F38C76121F46}" type="slidenum">
              <a:rPr lang="en-US"/>
              <a:pPr/>
              <a:t>‹#›</a:t>
            </a:fld>
            <a:endParaRPr lang="en-US"/>
          </a:p>
        </p:txBody>
      </p:sp>
    </p:spTree>
    <p:extLst>
      <p:ext uri="{BB962C8B-B14F-4D97-AF65-F5344CB8AC3E}">
        <p14:creationId xmlns:p14="http://schemas.microsoft.com/office/powerpoint/2010/main" val="11256758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8122723" y="176213"/>
            <a:ext cx="908812" cy="540143"/>
          </a:xfrm>
          <a:prstGeom prst="rect">
            <a:avLst/>
          </a:prstGeom>
        </p:spPr>
      </p:pic>
      <p:sp>
        <p:nvSpPr>
          <p:cNvPr id="1026" name="Rectangle 5"/>
          <p:cNvSpPr>
            <a:spLocks noGrp="1" noChangeArrowheads="1"/>
          </p:cNvSpPr>
          <p:nvPr>
            <p:ph type="ftr" sz="quarter" idx="3"/>
          </p:nvPr>
        </p:nvSpPr>
        <p:spPr bwMode="auto">
          <a:xfrm>
            <a:off x="3124200" y="6365875"/>
            <a:ext cx="28956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1200" b="1" i="1" noProof="1">
                <a:solidFill>
                  <a:schemeClr val="tx1"/>
                </a:solidFill>
                <a:latin typeface="+mn-ea"/>
                <a:ea typeface="+mn-ea"/>
                <a:cs typeface="Arial" pitchFamily="34" charset="0"/>
              </a:defRPr>
            </a:lvl1pPr>
          </a:lstStyle>
          <a:p>
            <a:endParaRPr lang="en-US" altLang="en-US"/>
          </a:p>
        </p:txBody>
      </p:sp>
      <p:sp>
        <p:nvSpPr>
          <p:cNvPr id="1028" name="Rectangle 4"/>
          <p:cNvSpPr>
            <a:spLocks noGrp="1" noChangeArrowheads="1"/>
          </p:cNvSpPr>
          <p:nvPr>
            <p:ph type="title"/>
          </p:nvPr>
        </p:nvSpPr>
        <p:spPr bwMode="auto">
          <a:xfrm>
            <a:off x="242046" y="176213"/>
            <a:ext cx="8677835" cy="698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9" name="Rectangle 5"/>
          <p:cNvSpPr>
            <a:spLocks noGrp="1" noChangeArrowheads="1"/>
          </p:cNvSpPr>
          <p:nvPr>
            <p:ph type="body" idx="1"/>
          </p:nvPr>
        </p:nvSpPr>
        <p:spPr bwMode="auto">
          <a:xfrm>
            <a:off x="242047" y="1048872"/>
            <a:ext cx="8677835" cy="5212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Forth level</a:t>
            </a:r>
          </a:p>
          <a:p>
            <a:pPr lvl="4"/>
            <a:r>
              <a:rPr lang="en-US" dirty="0"/>
              <a:t>Fifth level</a:t>
            </a:r>
          </a:p>
        </p:txBody>
      </p:sp>
      <p:sp>
        <p:nvSpPr>
          <p:cNvPr id="1030" name="Rectangle 6"/>
          <p:cNvSpPr>
            <a:spLocks noGrp="1" noChangeArrowheads="1"/>
          </p:cNvSpPr>
          <p:nvPr>
            <p:ph type="dt" sz="half" idx="2"/>
          </p:nvPr>
        </p:nvSpPr>
        <p:spPr bwMode="auto">
          <a:xfrm>
            <a:off x="457200" y="6393142"/>
            <a:ext cx="2133600" cy="37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atin typeface="+mn-ea"/>
                <a:ea typeface="+mn-ea"/>
              </a:defRPr>
            </a:lvl1pPr>
          </a:lstStyle>
          <a:p>
            <a:endParaRPr lang="en-US"/>
          </a:p>
        </p:txBody>
      </p:sp>
      <p:sp>
        <p:nvSpPr>
          <p:cNvPr id="1031" name="Rectangle 7"/>
          <p:cNvSpPr>
            <a:spLocks noGrp="1" noChangeArrowheads="1"/>
          </p:cNvSpPr>
          <p:nvPr>
            <p:ph type="sldNum" sz="quarter" idx="4"/>
          </p:nvPr>
        </p:nvSpPr>
        <p:spPr bwMode="auto">
          <a:xfrm>
            <a:off x="6553200" y="6393142"/>
            <a:ext cx="2133600" cy="37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200">
                <a:latin typeface="+mn-ea"/>
                <a:ea typeface="+mn-ea"/>
              </a:defRPr>
            </a:lvl1pPr>
          </a:lstStyle>
          <a:p>
            <a:fld id="{C1BD4338-6149-4E50-988F-EDCC0FEF37C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3" r:id="rId1"/>
    <p:sldLayoutId id="2147483655" r:id="rId2"/>
    <p:sldLayoutId id="2147483656" r:id="rId3"/>
    <p:sldLayoutId id="2147483657" r:id="rId4"/>
    <p:sldLayoutId id="2147483659" r:id="rId5"/>
    <p:sldLayoutId id="2147483660" r:id="rId6"/>
    <p:sldLayoutId id="2147483665" r:id="rId7"/>
    <p:sldLayoutId id="2147483661" r:id="rId8"/>
    <p:sldLayoutId id="2147483662" r:id="rId9"/>
    <p:sldLayoutId id="2147483663" r:id="rId10"/>
    <p:sldLayoutId id="2147483664" r:id="rId11"/>
  </p:sldLayoutIdLst>
  <p:hf hdr="0" ftr="0" dt="0"/>
  <p:txStyles>
    <p:titleStyle>
      <a:lvl1pPr algn="l" rtl="0" eaLnBrk="1" fontAlgn="base" hangingPunct="1">
        <a:lnSpc>
          <a:spcPct val="90000"/>
        </a:lnSpc>
        <a:spcBef>
          <a:spcPct val="0"/>
        </a:spcBef>
        <a:spcAft>
          <a:spcPct val="0"/>
        </a:spcAft>
        <a:defRPr sz="2400" b="1">
          <a:solidFill>
            <a:srgbClr val="0070C0"/>
          </a:solidFill>
          <a:latin typeface="+mj-lt"/>
          <a:ea typeface="Meiryo UI" pitchFamily="50" charset="-128"/>
          <a:cs typeface="+mj-cs"/>
        </a:defRPr>
      </a:lvl1pPr>
      <a:lvl2pPr algn="l" rtl="0" eaLnBrk="1" fontAlgn="base" hangingPunct="1">
        <a:lnSpc>
          <a:spcPct val="90000"/>
        </a:lnSpc>
        <a:spcBef>
          <a:spcPct val="0"/>
        </a:spcBef>
        <a:spcAft>
          <a:spcPct val="0"/>
        </a:spcAft>
        <a:defRPr sz="3000" b="1">
          <a:solidFill>
            <a:schemeClr val="tx1"/>
          </a:solidFill>
          <a:latin typeface="Arial" pitchFamily="34" charset="0"/>
          <a:ea typeface="SimHei" pitchFamily="49" charset="-122"/>
        </a:defRPr>
      </a:lvl2pPr>
      <a:lvl3pPr algn="l" rtl="0" eaLnBrk="1" fontAlgn="base" hangingPunct="1">
        <a:lnSpc>
          <a:spcPct val="90000"/>
        </a:lnSpc>
        <a:spcBef>
          <a:spcPct val="0"/>
        </a:spcBef>
        <a:spcAft>
          <a:spcPct val="0"/>
        </a:spcAft>
        <a:defRPr sz="3000" b="1">
          <a:solidFill>
            <a:schemeClr val="tx1"/>
          </a:solidFill>
          <a:latin typeface="Arial" pitchFamily="34" charset="0"/>
          <a:ea typeface="SimHei" pitchFamily="49" charset="-122"/>
        </a:defRPr>
      </a:lvl3pPr>
      <a:lvl4pPr algn="l" rtl="0" eaLnBrk="1" fontAlgn="base" hangingPunct="1">
        <a:lnSpc>
          <a:spcPct val="90000"/>
        </a:lnSpc>
        <a:spcBef>
          <a:spcPct val="0"/>
        </a:spcBef>
        <a:spcAft>
          <a:spcPct val="0"/>
        </a:spcAft>
        <a:defRPr sz="3000" b="1">
          <a:solidFill>
            <a:schemeClr val="tx1"/>
          </a:solidFill>
          <a:latin typeface="Arial" pitchFamily="34" charset="0"/>
          <a:ea typeface="SimHei" pitchFamily="49" charset="-122"/>
        </a:defRPr>
      </a:lvl4pPr>
      <a:lvl5pPr algn="l" rtl="0" eaLnBrk="1" fontAlgn="base" hangingPunct="1">
        <a:lnSpc>
          <a:spcPct val="90000"/>
        </a:lnSpc>
        <a:spcBef>
          <a:spcPct val="0"/>
        </a:spcBef>
        <a:spcAft>
          <a:spcPct val="0"/>
        </a:spcAft>
        <a:defRPr sz="3000" b="1">
          <a:solidFill>
            <a:schemeClr val="tx1"/>
          </a:solidFill>
          <a:latin typeface="Arial" pitchFamily="34" charset="0"/>
          <a:ea typeface="SimHei" pitchFamily="49" charset="-122"/>
        </a:defRPr>
      </a:lvl5pPr>
      <a:lvl6pPr marL="457200" algn="l" rtl="0" eaLnBrk="1" fontAlgn="base" hangingPunct="1">
        <a:lnSpc>
          <a:spcPct val="90000"/>
        </a:lnSpc>
        <a:spcBef>
          <a:spcPct val="0"/>
        </a:spcBef>
        <a:spcAft>
          <a:spcPct val="0"/>
        </a:spcAft>
        <a:defRPr sz="3000" b="1">
          <a:solidFill>
            <a:schemeClr val="tx1"/>
          </a:solidFill>
          <a:latin typeface="Arial" pitchFamily="34" charset="0"/>
          <a:ea typeface="SimHei" pitchFamily="49" charset="-122"/>
        </a:defRPr>
      </a:lvl6pPr>
      <a:lvl7pPr marL="914400" algn="l" rtl="0" eaLnBrk="1" fontAlgn="base" hangingPunct="1">
        <a:lnSpc>
          <a:spcPct val="90000"/>
        </a:lnSpc>
        <a:spcBef>
          <a:spcPct val="0"/>
        </a:spcBef>
        <a:spcAft>
          <a:spcPct val="0"/>
        </a:spcAft>
        <a:defRPr sz="3000" b="1">
          <a:solidFill>
            <a:schemeClr val="tx1"/>
          </a:solidFill>
          <a:latin typeface="Arial" pitchFamily="34" charset="0"/>
          <a:ea typeface="SimHei" pitchFamily="49" charset="-122"/>
        </a:defRPr>
      </a:lvl7pPr>
      <a:lvl8pPr marL="1371600" algn="l" rtl="0" eaLnBrk="1" fontAlgn="base" hangingPunct="1">
        <a:lnSpc>
          <a:spcPct val="90000"/>
        </a:lnSpc>
        <a:spcBef>
          <a:spcPct val="0"/>
        </a:spcBef>
        <a:spcAft>
          <a:spcPct val="0"/>
        </a:spcAft>
        <a:defRPr sz="3000" b="1">
          <a:solidFill>
            <a:schemeClr val="tx1"/>
          </a:solidFill>
          <a:latin typeface="Arial" pitchFamily="34" charset="0"/>
          <a:ea typeface="SimHei" pitchFamily="49" charset="-122"/>
        </a:defRPr>
      </a:lvl8pPr>
      <a:lvl9pPr marL="1828800" algn="l" rtl="0" eaLnBrk="1" fontAlgn="base" hangingPunct="1">
        <a:lnSpc>
          <a:spcPct val="90000"/>
        </a:lnSpc>
        <a:spcBef>
          <a:spcPct val="0"/>
        </a:spcBef>
        <a:spcAft>
          <a:spcPct val="0"/>
        </a:spcAft>
        <a:defRPr sz="3000" b="1">
          <a:solidFill>
            <a:schemeClr val="tx1"/>
          </a:solidFill>
          <a:latin typeface="Arial" pitchFamily="34" charset="0"/>
          <a:ea typeface="SimHei" pitchFamily="49" charset="-122"/>
        </a:defRPr>
      </a:lvl9pPr>
    </p:titleStyle>
    <p:bodyStyle>
      <a:lvl1pPr marL="228600" indent="-228600" algn="l" rtl="0" eaLnBrk="1" fontAlgn="base" hangingPunct="1">
        <a:spcBef>
          <a:spcPct val="0"/>
        </a:spcBef>
        <a:spcAft>
          <a:spcPct val="40000"/>
        </a:spcAft>
        <a:buSzPct val="120000"/>
        <a:buFont typeface="Wingdings" pitchFamily="2" charset="2"/>
        <a:buChar char="§"/>
        <a:defRPr sz="2000" baseline="0">
          <a:solidFill>
            <a:schemeClr val="tx1"/>
          </a:solidFill>
          <a:latin typeface="+mn-lt"/>
          <a:ea typeface="Meiryo UI" pitchFamily="50" charset="-128"/>
          <a:cs typeface="+mn-cs"/>
        </a:defRPr>
      </a:lvl1pPr>
      <a:lvl2pPr marL="444500" indent="-261938" algn="l" rtl="0" eaLnBrk="1" fontAlgn="base" hangingPunct="1">
        <a:spcBef>
          <a:spcPct val="0"/>
        </a:spcBef>
        <a:spcAft>
          <a:spcPct val="40000"/>
        </a:spcAft>
        <a:buChar char="–"/>
        <a:defRPr sz="1800">
          <a:solidFill>
            <a:schemeClr val="tx1"/>
          </a:solidFill>
          <a:latin typeface="+mn-lt"/>
          <a:ea typeface="Meiryo UI" pitchFamily="50" charset="-128"/>
        </a:defRPr>
      </a:lvl2pPr>
      <a:lvl3pPr marL="720725" indent="-274638" algn="l" rtl="0" eaLnBrk="1" fontAlgn="base" hangingPunct="1">
        <a:spcBef>
          <a:spcPct val="0"/>
        </a:spcBef>
        <a:spcAft>
          <a:spcPct val="40000"/>
        </a:spcAft>
        <a:buChar char="•"/>
        <a:defRPr sz="1600">
          <a:solidFill>
            <a:schemeClr val="tx1"/>
          </a:solidFill>
          <a:latin typeface="+mn-lt"/>
          <a:ea typeface="Meiryo UI" pitchFamily="50" charset="-128"/>
        </a:defRPr>
      </a:lvl3pPr>
      <a:lvl4pPr marL="987425" indent="-265113" algn="l" rtl="0" eaLnBrk="1" fontAlgn="base" hangingPunct="1">
        <a:spcBef>
          <a:spcPct val="0"/>
        </a:spcBef>
        <a:spcAft>
          <a:spcPct val="40000"/>
        </a:spcAft>
        <a:buChar char="–"/>
        <a:defRPr sz="1400">
          <a:solidFill>
            <a:schemeClr val="tx1"/>
          </a:solidFill>
          <a:latin typeface="+mn-lt"/>
          <a:ea typeface="Meiryo UI" pitchFamily="50" charset="-128"/>
        </a:defRPr>
      </a:lvl4pPr>
      <a:lvl5pPr marL="1254125" indent="-265113" algn="l" rtl="0" eaLnBrk="1" fontAlgn="base" hangingPunct="1">
        <a:spcBef>
          <a:spcPct val="0"/>
        </a:spcBef>
        <a:spcAft>
          <a:spcPct val="40000"/>
        </a:spcAft>
        <a:buChar char="»"/>
        <a:defRPr sz="1400">
          <a:solidFill>
            <a:schemeClr val="tx1"/>
          </a:solidFill>
          <a:latin typeface="+mn-lt"/>
          <a:ea typeface="Meiryo UI" pitchFamily="50" charset="-128"/>
        </a:defRPr>
      </a:lvl5pPr>
      <a:lvl6pPr marL="1711325" indent="-265113" algn="l" rtl="0" eaLnBrk="1" fontAlgn="base" hangingPunct="1">
        <a:spcBef>
          <a:spcPct val="0"/>
        </a:spcBef>
        <a:spcAft>
          <a:spcPct val="40000"/>
        </a:spcAft>
        <a:buChar char="»"/>
        <a:defRPr sz="2000">
          <a:solidFill>
            <a:schemeClr val="tx1"/>
          </a:solidFill>
          <a:latin typeface="+mn-lt"/>
          <a:ea typeface="+mn-ea"/>
        </a:defRPr>
      </a:lvl6pPr>
      <a:lvl7pPr marL="2168525" indent="-265113" algn="l" rtl="0" eaLnBrk="1" fontAlgn="base" hangingPunct="1">
        <a:spcBef>
          <a:spcPct val="0"/>
        </a:spcBef>
        <a:spcAft>
          <a:spcPct val="40000"/>
        </a:spcAft>
        <a:buChar char="»"/>
        <a:defRPr sz="2000">
          <a:solidFill>
            <a:schemeClr val="tx1"/>
          </a:solidFill>
          <a:latin typeface="+mn-lt"/>
          <a:ea typeface="+mn-ea"/>
        </a:defRPr>
      </a:lvl7pPr>
      <a:lvl8pPr marL="2625725" indent="-265113" algn="l" rtl="0" eaLnBrk="1" fontAlgn="base" hangingPunct="1">
        <a:spcBef>
          <a:spcPct val="0"/>
        </a:spcBef>
        <a:spcAft>
          <a:spcPct val="40000"/>
        </a:spcAft>
        <a:buChar char="»"/>
        <a:defRPr sz="2000">
          <a:solidFill>
            <a:schemeClr val="tx1"/>
          </a:solidFill>
          <a:latin typeface="+mn-lt"/>
          <a:ea typeface="+mn-ea"/>
        </a:defRPr>
      </a:lvl8pPr>
      <a:lvl9pPr marL="3082925" indent="-265113" algn="l" rtl="0" eaLnBrk="1" fontAlgn="base" hangingPunct="1">
        <a:spcBef>
          <a:spcPct val="0"/>
        </a:spcBef>
        <a:spcAft>
          <a:spcPct val="4000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52869" y="3527612"/>
            <a:ext cx="8038261" cy="2216897"/>
          </a:xfrm>
        </p:spPr>
        <p:txBody>
          <a:bodyPr/>
          <a:lstStyle/>
          <a:p>
            <a:r>
              <a:rPr lang="en-US" dirty="0"/>
              <a:t>Object Oriented Analysis &amp; Design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BC7B251-8563-7146-833A-367920766908}"/>
              </a:ext>
            </a:extLst>
          </p:cNvPr>
          <p:cNvSpPr>
            <a:spLocks noGrp="1"/>
          </p:cNvSpPr>
          <p:nvPr>
            <p:ph type="title"/>
          </p:nvPr>
        </p:nvSpPr>
        <p:spPr/>
        <p:txBody>
          <a:bodyPr/>
          <a:lstStyle/>
          <a:p>
            <a:r>
              <a:rPr lang="en-US" dirty="0"/>
              <a:t>Object oriented program – Principles - Encapsulation</a:t>
            </a:r>
          </a:p>
        </p:txBody>
      </p:sp>
      <p:pic>
        <p:nvPicPr>
          <p:cNvPr id="6" name="Content Placeholder 5">
            <a:extLst>
              <a:ext uri="{FF2B5EF4-FFF2-40B4-BE49-F238E27FC236}">
                <a16:creationId xmlns="" xmlns:a16="http://schemas.microsoft.com/office/drawing/2014/main" id="{6EC758EF-9D22-BA4A-A569-BAE1B287B7F7}"/>
              </a:ext>
            </a:extLst>
          </p:cNvPr>
          <p:cNvPicPr>
            <a:picLocks noGrp="1" noChangeAspect="1"/>
          </p:cNvPicPr>
          <p:nvPr>
            <p:ph idx="1"/>
          </p:nvPr>
        </p:nvPicPr>
        <p:blipFill>
          <a:blip r:embed="rId3"/>
          <a:stretch>
            <a:fillRect/>
          </a:stretch>
        </p:blipFill>
        <p:spPr>
          <a:xfrm>
            <a:off x="548713" y="2421077"/>
            <a:ext cx="8064500" cy="2425700"/>
          </a:xfrm>
          <a:prstGeom prst="rect">
            <a:avLst/>
          </a:prstGeom>
        </p:spPr>
      </p:pic>
      <p:sp>
        <p:nvSpPr>
          <p:cNvPr id="4" name="Slide Number Placeholder 3">
            <a:extLst>
              <a:ext uri="{FF2B5EF4-FFF2-40B4-BE49-F238E27FC236}">
                <a16:creationId xmlns="" xmlns:a16="http://schemas.microsoft.com/office/drawing/2014/main" id="{E16107F7-82DD-C347-B68B-5B756049F946}"/>
              </a:ext>
            </a:extLst>
          </p:cNvPr>
          <p:cNvSpPr>
            <a:spLocks noGrp="1"/>
          </p:cNvSpPr>
          <p:nvPr>
            <p:ph type="sldNum" sz="quarter" idx="12"/>
          </p:nvPr>
        </p:nvSpPr>
        <p:spPr/>
        <p:txBody>
          <a:bodyPr/>
          <a:lstStyle/>
          <a:p>
            <a:fld id="{C2CD15E1-1771-46B1-9B6B-75B81E115C17}" type="slidenum">
              <a:rPr lang="en-US" smtClean="0"/>
              <a:pPr/>
              <a:t>10</a:t>
            </a:fld>
            <a:endParaRPr lang="en-US"/>
          </a:p>
        </p:txBody>
      </p:sp>
    </p:spTree>
    <p:extLst>
      <p:ext uri="{BB962C8B-B14F-4D97-AF65-F5344CB8AC3E}">
        <p14:creationId xmlns:p14="http://schemas.microsoft.com/office/powerpoint/2010/main" val="28348799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2637B92-B122-714A-8EB1-E6C6C4E8E070}"/>
              </a:ext>
            </a:extLst>
          </p:cNvPr>
          <p:cNvSpPr>
            <a:spLocks noGrp="1"/>
          </p:cNvSpPr>
          <p:nvPr>
            <p:ph type="title"/>
          </p:nvPr>
        </p:nvSpPr>
        <p:spPr/>
        <p:txBody>
          <a:bodyPr/>
          <a:lstStyle/>
          <a:p>
            <a:r>
              <a:rPr lang="en-US" dirty="0"/>
              <a:t>Object oriented program – Principles - Encapsulation</a:t>
            </a:r>
          </a:p>
        </p:txBody>
      </p:sp>
      <p:sp>
        <p:nvSpPr>
          <p:cNvPr id="3" name="Content Placeholder 2">
            <a:extLst>
              <a:ext uri="{FF2B5EF4-FFF2-40B4-BE49-F238E27FC236}">
                <a16:creationId xmlns="" xmlns:a16="http://schemas.microsoft.com/office/drawing/2014/main" id="{AD174B93-5C1E-7345-B6BD-57C793079A4A}"/>
              </a:ext>
            </a:extLst>
          </p:cNvPr>
          <p:cNvSpPr>
            <a:spLocks noGrp="1"/>
          </p:cNvSpPr>
          <p:nvPr>
            <p:ph idx="1"/>
          </p:nvPr>
        </p:nvSpPr>
        <p:spPr/>
        <p:txBody>
          <a:bodyPr/>
          <a:lstStyle/>
          <a:p>
            <a:r>
              <a:rPr lang="en-US" dirty="0"/>
              <a:t>How to access to private variable ?</a:t>
            </a:r>
          </a:p>
          <a:p>
            <a:r>
              <a:rPr lang="en-US" dirty="0"/>
              <a:t>The get method returns the variable value, and the set method sets the value.</a:t>
            </a:r>
          </a:p>
        </p:txBody>
      </p:sp>
      <p:sp>
        <p:nvSpPr>
          <p:cNvPr id="4" name="Slide Number Placeholder 3">
            <a:extLst>
              <a:ext uri="{FF2B5EF4-FFF2-40B4-BE49-F238E27FC236}">
                <a16:creationId xmlns="" xmlns:a16="http://schemas.microsoft.com/office/drawing/2014/main" id="{62985F41-99FC-0F44-9F8E-2CF1B33C2C26}"/>
              </a:ext>
            </a:extLst>
          </p:cNvPr>
          <p:cNvSpPr>
            <a:spLocks noGrp="1"/>
          </p:cNvSpPr>
          <p:nvPr>
            <p:ph type="sldNum" sz="quarter" idx="12"/>
          </p:nvPr>
        </p:nvSpPr>
        <p:spPr/>
        <p:txBody>
          <a:bodyPr/>
          <a:lstStyle/>
          <a:p>
            <a:fld id="{C2CD15E1-1771-46B1-9B6B-75B81E115C17}" type="slidenum">
              <a:rPr lang="en-US" smtClean="0"/>
              <a:pPr/>
              <a:t>11</a:t>
            </a:fld>
            <a:endParaRPr lang="en-US"/>
          </a:p>
        </p:txBody>
      </p:sp>
      <p:pic>
        <p:nvPicPr>
          <p:cNvPr id="5" name="Picture 4">
            <a:extLst>
              <a:ext uri="{FF2B5EF4-FFF2-40B4-BE49-F238E27FC236}">
                <a16:creationId xmlns="" xmlns:a16="http://schemas.microsoft.com/office/drawing/2014/main" id="{FE7960B5-CBE8-9A4E-9341-B65FA3003146}"/>
              </a:ext>
            </a:extLst>
          </p:cNvPr>
          <p:cNvPicPr>
            <a:picLocks noChangeAspect="1"/>
          </p:cNvPicPr>
          <p:nvPr/>
        </p:nvPicPr>
        <p:blipFill>
          <a:blip r:embed="rId2"/>
          <a:stretch>
            <a:fillRect/>
          </a:stretch>
        </p:blipFill>
        <p:spPr>
          <a:xfrm>
            <a:off x="2194110" y="2401851"/>
            <a:ext cx="4773706" cy="3407277"/>
          </a:xfrm>
          <a:prstGeom prst="rect">
            <a:avLst/>
          </a:prstGeom>
        </p:spPr>
      </p:pic>
    </p:spTree>
    <p:extLst>
      <p:ext uri="{BB962C8B-B14F-4D97-AF65-F5344CB8AC3E}">
        <p14:creationId xmlns:p14="http://schemas.microsoft.com/office/powerpoint/2010/main" val="1813346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8056FA-B1B3-064A-A5C5-4E15201CF557}"/>
              </a:ext>
            </a:extLst>
          </p:cNvPr>
          <p:cNvSpPr>
            <a:spLocks noGrp="1"/>
          </p:cNvSpPr>
          <p:nvPr>
            <p:ph type="title"/>
          </p:nvPr>
        </p:nvSpPr>
        <p:spPr/>
        <p:txBody>
          <a:bodyPr/>
          <a:lstStyle/>
          <a:p>
            <a:r>
              <a:rPr lang="en-US" dirty="0"/>
              <a:t>Object oriented program – Principles - Encapsulation</a:t>
            </a:r>
          </a:p>
        </p:txBody>
      </p:sp>
      <p:pic>
        <p:nvPicPr>
          <p:cNvPr id="5" name="Content Placeholder 4">
            <a:extLst>
              <a:ext uri="{FF2B5EF4-FFF2-40B4-BE49-F238E27FC236}">
                <a16:creationId xmlns="" xmlns:a16="http://schemas.microsoft.com/office/drawing/2014/main" id="{2BCF69F5-B1C1-CD42-9EB0-60F140DB9DCC}"/>
              </a:ext>
            </a:extLst>
          </p:cNvPr>
          <p:cNvPicPr>
            <a:picLocks noGrp="1" noChangeAspect="1"/>
          </p:cNvPicPr>
          <p:nvPr>
            <p:ph idx="1"/>
          </p:nvPr>
        </p:nvPicPr>
        <p:blipFill>
          <a:blip r:embed="rId2"/>
          <a:stretch>
            <a:fillRect/>
          </a:stretch>
        </p:blipFill>
        <p:spPr>
          <a:xfrm>
            <a:off x="1322294" y="982266"/>
            <a:ext cx="6499412" cy="4893467"/>
          </a:xfrm>
          <a:prstGeom prst="rect">
            <a:avLst/>
          </a:prstGeom>
        </p:spPr>
      </p:pic>
      <p:sp>
        <p:nvSpPr>
          <p:cNvPr id="4" name="Slide Number Placeholder 3">
            <a:extLst>
              <a:ext uri="{FF2B5EF4-FFF2-40B4-BE49-F238E27FC236}">
                <a16:creationId xmlns="" xmlns:a16="http://schemas.microsoft.com/office/drawing/2014/main" id="{1C128F66-CA3D-5B40-9B2B-8831618FEF80}"/>
              </a:ext>
            </a:extLst>
          </p:cNvPr>
          <p:cNvSpPr>
            <a:spLocks noGrp="1"/>
          </p:cNvSpPr>
          <p:nvPr>
            <p:ph type="sldNum" sz="quarter" idx="12"/>
          </p:nvPr>
        </p:nvSpPr>
        <p:spPr/>
        <p:txBody>
          <a:bodyPr/>
          <a:lstStyle/>
          <a:p>
            <a:fld id="{C2CD15E1-1771-46B1-9B6B-75B81E115C17}" type="slidenum">
              <a:rPr lang="en-US" smtClean="0"/>
              <a:pPr/>
              <a:t>12</a:t>
            </a:fld>
            <a:endParaRPr lang="en-US"/>
          </a:p>
        </p:txBody>
      </p:sp>
    </p:spTree>
    <p:extLst>
      <p:ext uri="{BB962C8B-B14F-4D97-AF65-F5344CB8AC3E}">
        <p14:creationId xmlns:p14="http://schemas.microsoft.com/office/powerpoint/2010/main" val="29758543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4B719C-D3ED-1F4C-8D26-90DFE32567F4}"/>
              </a:ext>
            </a:extLst>
          </p:cNvPr>
          <p:cNvSpPr>
            <a:spLocks noGrp="1"/>
          </p:cNvSpPr>
          <p:nvPr>
            <p:ph type="title"/>
          </p:nvPr>
        </p:nvSpPr>
        <p:spPr/>
        <p:txBody>
          <a:bodyPr/>
          <a:lstStyle/>
          <a:p>
            <a:r>
              <a:rPr lang="en-US" dirty="0"/>
              <a:t>Object oriented program – Principles - Encapsulation</a:t>
            </a:r>
          </a:p>
        </p:txBody>
      </p:sp>
      <p:pic>
        <p:nvPicPr>
          <p:cNvPr id="5" name="Content Placeholder 4">
            <a:extLst>
              <a:ext uri="{FF2B5EF4-FFF2-40B4-BE49-F238E27FC236}">
                <a16:creationId xmlns="" xmlns:a16="http://schemas.microsoft.com/office/drawing/2014/main" id="{30FD9830-77E9-BA47-B27B-99904589FACA}"/>
              </a:ext>
            </a:extLst>
          </p:cNvPr>
          <p:cNvPicPr>
            <a:picLocks noGrp="1" noChangeAspect="1"/>
          </p:cNvPicPr>
          <p:nvPr>
            <p:ph idx="1"/>
          </p:nvPr>
        </p:nvPicPr>
        <p:blipFill>
          <a:blip r:embed="rId2"/>
          <a:stretch>
            <a:fillRect/>
          </a:stretch>
        </p:blipFill>
        <p:spPr>
          <a:xfrm>
            <a:off x="1672663" y="2254250"/>
            <a:ext cx="5816600" cy="2349500"/>
          </a:xfrm>
          <a:prstGeom prst="rect">
            <a:avLst/>
          </a:prstGeom>
        </p:spPr>
      </p:pic>
      <p:sp>
        <p:nvSpPr>
          <p:cNvPr id="4" name="Slide Number Placeholder 3">
            <a:extLst>
              <a:ext uri="{FF2B5EF4-FFF2-40B4-BE49-F238E27FC236}">
                <a16:creationId xmlns="" xmlns:a16="http://schemas.microsoft.com/office/drawing/2014/main" id="{2D693B5E-ADDE-9545-9A37-104C4D64D4EA}"/>
              </a:ext>
            </a:extLst>
          </p:cNvPr>
          <p:cNvSpPr>
            <a:spLocks noGrp="1"/>
          </p:cNvSpPr>
          <p:nvPr>
            <p:ph type="sldNum" sz="quarter" idx="12"/>
          </p:nvPr>
        </p:nvSpPr>
        <p:spPr/>
        <p:txBody>
          <a:bodyPr/>
          <a:lstStyle/>
          <a:p>
            <a:fld id="{C2CD15E1-1771-46B1-9B6B-75B81E115C17}" type="slidenum">
              <a:rPr lang="en-US" smtClean="0"/>
              <a:pPr/>
              <a:t>13</a:t>
            </a:fld>
            <a:endParaRPr lang="en-US"/>
          </a:p>
        </p:txBody>
      </p:sp>
    </p:spTree>
    <p:extLst>
      <p:ext uri="{BB962C8B-B14F-4D97-AF65-F5344CB8AC3E}">
        <p14:creationId xmlns:p14="http://schemas.microsoft.com/office/powerpoint/2010/main" val="3593211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86801E1-0881-B948-A119-1E03D3918BB0}"/>
              </a:ext>
            </a:extLst>
          </p:cNvPr>
          <p:cNvSpPr>
            <a:spLocks noGrp="1"/>
          </p:cNvSpPr>
          <p:nvPr>
            <p:ph type="title"/>
          </p:nvPr>
        </p:nvSpPr>
        <p:spPr/>
        <p:txBody>
          <a:bodyPr/>
          <a:lstStyle/>
          <a:p>
            <a:r>
              <a:rPr lang="en-US" dirty="0"/>
              <a:t>Object oriented program – Principles - Inheritance</a:t>
            </a:r>
          </a:p>
        </p:txBody>
      </p:sp>
      <p:sp>
        <p:nvSpPr>
          <p:cNvPr id="3" name="Content Placeholder 2">
            <a:extLst>
              <a:ext uri="{FF2B5EF4-FFF2-40B4-BE49-F238E27FC236}">
                <a16:creationId xmlns="" xmlns:a16="http://schemas.microsoft.com/office/drawing/2014/main" id="{512C4824-456B-864F-9152-367F0059A111}"/>
              </a:ext>
            </a:extLst>
          </p:cNvPr>
          <p:cNvSpPr>
            <a:spLocks noGrp="1"/>
          </p:cNvSpPr>
          <p:nvPr>
            <p:ph idx="1"/>
          </p:nvPr>
        </p:nvSpPr>
        <p:spPr/>
        <p:txBody>
          <a:bodyPr/>
          <a:lstStyle/>
          <a:p>
            <a:r>
              <a:rPr lang="en-US" dirty="0"/>
              <a:t>Extends from the base class in order to inherit its properties.</a:t>
            </a:r>
          </a:p>
        </p:txBody>
      </p:sp>
      <p:sp>
        <p:nvSpPr>
          <p:cNvPr id="4" name="Slide Number Placeholder 3">
            <a:extLst>
              <a:ext uri="{FF2B5EF4-FFF2-40B4-BE49-F238E27FC236}">
                <a16:creationId xmlns="" xmlns:a16="http://schemas.microsoft.com/office/drawing/2014/main" id="{7757316E-E457-BA40-82AB-4E38D15FA6AC}"/>
              </a:ext>
            </a:extLst>
          </p:cNvPr>
          <p:cNvSpPr>
            <a:spLocks noGrp="1"/>
          </p:cNvSpPr>
          <p:nvPr>
            <p:ph type="sldNum" sz="quarter" idx="12"/>
          </p:nvPr>
        </p:nvSpPr>
        <p:spPr/>
        <p:txBody>
          <a:bodyPr/>
          <a:lstStyle/>
          <a:p>
            <a:fld id="{C2CD15E1-1771-46B1-9B6B-75B81E115C17}" type="slidenum">
              <a:rPr lang="en-US" smtClean="0"/>
              <a:pPr/>
              <a:t>14</a:t>
            </a:fld>
            <a:endParaRPr lang="en-US"/>
          </a:p>
        </p:txBody>
      </p:sp>
      <p:pic>
        <p:nvPicPr>
          <p:cNvPr id="5" name="Picture 4">
            <a:extLst>
              <a:ext uri="{FF2B5EF4-FFF2-40B4-BE49-F238E27FC236}">
                <a16:creationId xmlns="" xmlns:a16="http://schemas.microsoft.com/office/drawing/2014/main" id="{71A4D986-43C4-6841-B922-265DE01E8F8D}"/>
              </a:ext>
            </a:extLst>
          </p:cNvPr>
          <p:cNvPicPr>
            <a:picLocks noChangeAspect="1"/>
          </p:cNvPicPr>
          <p:nvPr/>
        </p:nvPicPr>
        <p:blipFill>
          <a:blip r:embed="rId2"/>
          <a:stretch>
            <a:fillRect/>
          </a:stretch>
        </p:blipFill>
        <p:spPr>
          <a:xfrm>
            <a:off x="2247900" y="2144245"/>
            <a:ext cx="4305300" cy="2819400"/>
          </a:xfrm>
          <a:prstGeom prst="rect">
            <a:avLst/>
          </a:prstGeom>
        </p:spPr>
      </p:pic>
    </p:spTree>
    <p:extLst>
      <p:ext uri="{BB962C8B-B14F-4D97-AF65-F5344CB8AC3E}">
        <p14:creationId xmlns:p14="http://schemas.microsoft.com/office/powerpoint/2010/main" val="3638296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B0E24ED-6A9B-584C-AEC3-5E128599D7CA}"/>
              </a:ext>
            </a:extLst>
          </p:cNvPr>
          <p:cNvSpPr>
            <a:spLocks noGrp="1"/>
          </p:cNvSpPr>
          <p:nvPr>
            <p:ph type="title"/>
          </p:nvPr>
        </p:nvSpPr>
        <p:spPr/>
        <p:txBody>
          <a:bodyPr/>
          <a:lstStyle/>
          <a:p>
            <a:r>
              <a:rPr lang="en-US" dirty="0"/>
              <a:t>Object oriented program – Principles - Inheritance</a:t>
            </a:r>
          </a:p>
        </p:txBody>
      </p:sp>
      <p:sp>
        <p:nvSpPr>
          <p:cNvPr id="3" name="Content Placeholder 2">
            <a:extLst>
              <a:ext uri="{FF2B5EF4-FFF2-40B4-BE49-F238E27FC236}">
                <a16:creationId xmlns="" xmlns:a16="http://schemas.microsoft.com/office/drawing/2014/main" id="{A0EEB33C-3CE4-BD48-AAC0-8ECA1359DF41}"/>
              </a:ext>
            </a:extLst>
          </p:cNvPr>
          <p:cNvSpPr>
            <a:spLocks noGrp="1"/>
          </p:cNvSpPr>
          <p:nvPr>
            <p:ph idx="1"/>
          </p:nvPr>
        </p:nvSpPr>
        <p:spPr/>
        <p:txBody>
          <a:bodyPr/>
          <a:lstStyle/>
          <a:p>
            <a:r>
              <a:rPr lang="en-US" dirty="0"/>
              <a:t>Single level Inheritance</a:t>
            </a:r>
          </a:p>
        </p:txBody>
      </p:sp>
      <p:sp>
        <p:nvSpPr>
          <p:cNvPr id="4" name="Slide Number Placeholder 3">
            <a:extLst>
              <a:ext uri="{FF2B5EF4-FFF2-40B4-BE49-F238E27FC236}">
                <a16:creationId xmlns="" xmlns:a16="http://schemas.microsoft.com/office/drawing/2014/main" id="{D0445959-2F27-674F-B428-FB2D154A9ADE}"/>
              </a:ext>
            </a:extLst>
          </p:cNvPr>
          <p:cNvSpPr>
            <a:spLocks noGrp="1"/>
          </p:cNvSpPr>
          <p:nvPr>
            <p:ph type="sldNum" sz="quarter" idx="12"/>
          </p:nvPr>
        </p:nvSpPr>
        <p:spPr/>
        <p:txBody>
          <a:bodyPr/>
          <a:lstStyle/>
          <a:p>
            <a:fld id="{C2CD15E1-1771-46B1-9B6B-75B81E115C17}" type="slidenum">
              <a:rPr lang="en-US" smtClean="0"/>
              <a:pPr/>
              <a:t>15</a:t>
            </a:fld>
            <a:endParaRPr lang="en-US"/>
          </a:p>
        </p:txBody>
      </p:sp>
      <p:pic>
        <p:nvPicPr>
          <p:cNvPr id="5" name="Picture 4">
            <a:extLst>
              <a:ext uri="{FF2B5EF4-FFF2-40B4-BE49-F238E27FC236}">
                <a16:creationId xmlns="" xmlns:a16="http://schemas.microsoft.com/office/drawing/2014/main" id="{E959C0F7-E338-FA44-8B8E-8F0BE3C20C14}"/>
              </a:ext>
            </a:extLst>
          </p:cNvPr>
          <p:cNvPicPr>
            <a:picLocks noChangeAspect="1"/>
          </p:cNvPicPr>
          <p:nvPr/>
        </p:nvPicPr>
        <p:blipFill>
          <a:blip r:embed="rId2"/>
          <a:stretch>
            <a:fillRect/>
          </a:stretch>
        </p:blipFill>
        <p:spPr>
          <a:xfrm>
            <a:off x="3432361" y="1896341"/>
            <a:ext cx="2269192" cy="3896592"/>
          </a:xfrm>
          <a:prstGeom prst="rect">
            <a:avLst/>
          </a:prstGeom>
        </p:spPr>
      </p:pic>
    </p:spTree>
    <p:extLst>
      <p:ext uri="{BB962C8B-B14F-4D97-AF65-F5344CB8AC3E}">
        <p14:creationId xmlns:p14="http://schemas.microsoft.com/office/powerpoint/2010/main" val="2020840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1F35A4-9729-AB40-BCFB-E8863E2194E3}"/>
              </a:ext>
            </a:extLst>
          </p:cNvPr>
          <p:cNvSpPr>
            <a:spLocks noGrp="1"/>
          </p:cNvSpPr>
          <p:nvPr>
            <p:ph type="title"/>
          </p:nvPr>
        </p:nvSpPr>
        <p:spPr/>
        <p:txBody>
          <a:bodyPr/>
          <a:lstStyle/>
          <a:p>
            <a:r>
              <a:rPr lang="en-US" dirty="0"/>
              <a:t>Object oriented program – Principles - Inheritance</a:t>
            </a:r>
          </a:p>
        </p:txBody>
      </p:sp>
      <p:sp>
        <p:nvSpPr>
          <p:cNvPr id="3" name="Content Placeholder 2">
            <a:extLst>
              <a:ext uri="{FF2B5EF4-FFF2-40B4-BE49-F238E27FC236}">
                <a16:creationId xmlns="" xmlns:a16="http://schemas.microsoft.com/office/drawing/2014/main" id="{84AF35D1-2CD1-1844-A496-8B5816724F7B}"/>
              </a:ext>
            </a:extLst>
          </p:cNvPr>
          <p:cNvSpPr>
            <a:spLocks noGrp="1"/>
          </p:cNvSpPr>
          <p:nvPr>
            <p:ph idx="1"/>
          </p:nvPr>
        </p:nvSpPr>
        <p:spPr/>
        <p:txBody>
          <a:bodyPr/>
          <a:lstStyle/>
          <a:p>
            <a:r>
              <a:rPr lang="en-US" b="1" dirty="0"/>
              <a:t>Multiple level Inheritance</a:t>
            </a:r>
            <a:endParaRPr lang="en-US" dirty="0"/>
          </a:p>
        </p:txBody>
      </p:sp>
      <p:sp>
        <p:nvSpPr>
          <p:cNvPr id="4" name="Slide Number Placeholder 3">
            <a:extLst>
              <a:ext uri="{FF2B5EF4-FFF2-40B4-BE49-F238E27FC236}">
                <a16:creationId xmlns="" xmlns:a16="http://schemas.microsoft.com/office/drawing/2014/main" id="{9FDA66AF-60E8-8D40-AD9C-1EDF8E3A67D6}"/>
              </a:ext>
            </a:extLst>
          </p:cNvPr>
          <p:cNvSpPr>
            <a:spLocks noGrp="1"/>
          </p:cNvSpPr>
          <p:nvPr>
            <p:ph type="sldNum" sz="quarter" idx="12"/>
          </p:nvPr>
        </p:nvSpPr>
        <p:spPr/>
        <p:txBody>
          <a:bodyPr/>
          <a:lstStyle/>
          <a:p>
            <a:fld id="{C2CD15E1-1771-46B1-9B6B-75B81E115C17}" type="slidenum">
              <a:rPr lang="en-US" smtClean="0"/>
              <a:pPr/>
              <a:t>16</a:t>
            </a:fld>
            <a:endParaRPr lang="en-US"/>
          </a:p>
        </p:txBody>
      </p:sp>
      <p:pic>
        <p:nvPicPr>
          <p:cNvPr id="5" name="Picture 4">
            <a:extLst>
              <a:ext uri="{FF2B5EF4-FFF2-40B4-BE49-F238E27FC236}">
                <a16:creationId xmlns="" xmlns:a16="http://schemas.microsoft.com/office/drawing/2014/main" id="{569EA271-F2B8-AA46-945B-07F2F514979F}"/>
              </a:ext>
            </a:extLst>
          </p:cNvPr>
          <p:cNvPicPr>
            <a:picLocks noChangeAspect="1"/>
          </p:cNvPicPr>
          <p:nvPr/>
        </p:nvPicPr>
        <p:blipFill>
          <a:blip r:embed="rId3"/>
          <a:stretch>
            <a:fillRect/>
          </a:stretch>
        </p:blipFill>
        <p:spPr>
          <a:xfrm>
            <a:off x="2302620" y="1654288"/>
            <a:ext cx="4556685" cy="4270701"/>
          </a:xfrm>
          <a:prstGeom prst="rect">
            <a:avLst/>
          </a:prstGeom>
        </p:spPr>
      </p:pic>
    </p:spTree>
    <p:extLst>
      <p:ext uri="{BB962C8B-B14F-4D97-AF65-F5344CB8AC3E}">
        <p14:creationId xmlns:p14="http://schemas.microsoft.com/office/powerpoint/2010/main" val="1687300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393378-102A-4642-9B04-85FD7D407DCC}"/>
              </a:ext>
            </a:extLst>
          </p:cNvPr>
          <p:cNvSpPr>
            <a:spLocks noGrp="1"/>
          </p:cNvSpPr>
          <p:nvPr>
            <p:ph type="title"/>
          </p:nvPr>
        </p:nvSpPr>
        <p:spPr/>
        <p:txBody>
          <a:bodyPr/>
          <a:lstStyle/>
          <a:p>
            <a:r>
              <a:rPr lang="en-US" dirty="0"/>
              <a:t>Object oriented program – Principles - Inheritance</a:t>
            </a:r>
          </a:p>
        </p:txBody>
      </p:sp>
      <p:pic>
        <p:nvPicPr>
          <p:cNvPr id="5" name="Content Placeholder 4">
            <a:extLst>
              <a:ext uri="{FF2B5EF4-FFF2-40B4-BE49-F238E27FC236}">
                <a16:creationId xmlns="" xmlns:a16="http://schemas.microsoft.com/office/drawing/2014/main" id="{E0873F09-858B-A344-8C3A-D014916714EF}"/>
              </a:ext>
            </a:extLst>
          </p:cNvPr>
          <p:cNvPicPr>
            <a:picLocks noGrp="1" noChangeAspect="1"/>
          </p:cNvPicPr>
          <p:nvPr>
            <p:ph idx="1"/>
          </p:nvPr>
        </p:nvPicPr>
        <p:blipFill>
          <a:blip r:embed="rId2"/>
          <a:stretch>
            <a:fillRect/>
          </a:stretch>
        </p:blipFill>
        <p:spPr>
          <a:xfrm>
            <a:off x="1168400" y="1093927"/>
            <a:ext cx="6807200" cy="5080000"/>
          </a:xfrm>
          <a:prstGeom prst="rect">
            <a:avLst/>
          </a:prstGeom>
        </p:spPr>
      </p:pic>
      <p:sp>
        <p:nvSpPr>
          <p:cNvPr id="4" name="Slide Number Placeholder 3">
            <a:extLst>
              <a:ext uri="{FF2B5EF4-FFF2-40B4-BE49-F238E27FC236}">
                <a16:creationId xmlns="" xmlns:a16="http://schemas.microsoft.com/office/drawing/2014/main" id="{50E5FB19-4164-8544-89AB-85C7927FE750}"/>
              </a:ext>
            </a:extLst>
          </p:cNvPr>
          <p:cNvSpPr>
            <a:spLocks noGrp="1"/>
          </p:cNvSpPr>
          <p:nvPr>
            <p:ph type="sldNum" sz="quarter" idx="12"/>
          </p:nvPr>
        </p:nvSpPr>
        <p:spPr/>
        <p:txBody>
          <a:bodyPr/>
          <a:lstStyle/>
          <a:p>
            <a:fld id="{C2CD15E1-1771-46B1-9B6B-75B81E115C17}" type="slidenum">
              <a:rPr lang="en-US" smtClean="0"/>
              <a:pPr/>
              <a:t>17</a:t>
            </a:fld>
            <a:endParaRPr lang="en-US"/>
          </a:p>
        </p:txBody>
      </p:sp>
    </p:spTree>
    <p:extLst>
      <p:ext uri="{BB962C8B-B14F-4D97-AF65-F5344CB8AC3E}">
        <p14:creationId xmlns:p14="http://schemas.microsoft.com/office/powerpoint/2010/main" val="986302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EFC6ABC-0E6F-B24F-9D4A-7C20F8DF1080}"/>
              </a:ext>
            </a:extLst>
          </p:cNvPr>
          <p:cNvSpPr>
            <a:spLocks noGrp="1"/>
          </p:cNvSpPr>
          <p:nvPr>
            <p:ph type="title"/>
          </p:nvPr>
        </p:nvSpPr>
        <p:spPr/>
        <p:txBody>
          <a:bodyPr/>
          <a:lstStyle/>
          <a:p>
            <a:r>
              <a:rPr lang="en-US" dirty="0"/>
              <a:t>Object oriented program – Principles - Inheritance</a:t>
            </a:r>
          </a:p>
        </p:txBody>
      </p:sp>
      <p:pic>
        <p:nvPicPr>
          <p:cNvPr id="5" name="Content Placeholder 4">
            <a:extLst>
              <a:ext uri="{FF2B5EF4-FFF2-40B4-BE49-F238E27FC236}">
                <a16:creationId xmlns="" xmlns:a16="http://schemas.microsoft.com/office/drawing/2014/main" id="{3390CA51-82C9-8D4C-91A3-E8E4303614E7}"/>
              </a:ext>
            </a:extLst>
          </p:cNvPr>
          <p:cNvPicPr>
            <a:picLocks noGrp="1" noChangeAspect="1"/>
          </p:cNvPicPr>
          <p:nvPr>
            <p:ph idx="1"/>
          </p:nvPr>
        </p:nvPicPr>
        <p:blipFill>
          <a:blip r:embed="rId2"/>
          <a:stretch>
            <a:fillRect/>
          </a:stretch>
        </p:blipFill>
        <p:spPr>
          <a:xfrm>
            <a:off x="336550" y="1987550"/>
            <a:ext cx="8470900" cy="2882900"/>
          </a:xfrm>
          <a:prstGeom prst="rect">
            <a:avLst/>
          </a:prstGeom>
        </p:spPr>
      </p:pic>
      <p:sp>
        <p:nvSpPr>
          <p:cNvPr id="4" name="Slide Number Placeholder 3">
            <a:extLst>
              <a:ext uri="{FF2B5EF4-FFF2-40B4-BE49-F238E27FC236}">
                <a16:creationId xmlns="" xmlns:a16="http://schemas.microsoft.com/office/drawing/2014/main" id="{2155B2D3-B2F1-4342-BE72-4678162E63A7}"/>
              </a:ext>
            </a:extLst>
          </p:cNvPr>
          <p:cNvSpPr>
            <a:spLocks noGrp="1"/>
          </p:cNvSpPr>
          <p:nvPr>
            <p:ph type="sldNum" sz="quarter" idx="12"/>
          </p:nvPr>
        </p:nvSpPr>
        <p:spPr/>
        <p:txBody>
          <a:bodyPr/>
          <a:lstStyle/>
          <a:p>
            <a:fld id="{C2CD15E1-1771-46B1-9B6B-75B81E115C17}" type="slidenum">
              <a:rPr lang="en-US" smtClean="0"/>
              <a:pPr/>
              <a:t>18</a:t>
            </a:fld>
            <a:endParaRPr lang="en-US"/>
          </a:p>
        </p:txBody>
      </p:sp>
    </p:spTree>
    <p:extLst>
      <p:ext uri="{BB962C8B-B14F-4D97-AF65-F5344CB8AC3E}">
        <p14:creationId xmlns:p14="http://schemas.microsoft.com/office/powerpoint/2010/main" val="240159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57154D-D77B-424D-B5C0-AC54B0EC9FEC}"/>
              </a:ext>
            </a:extLst>
          </p:cNvPr>
          <p:cNvSpPr>
            <a:spLocks noGrp="1"/>
          </p:cNvSpPr>
          <p:nvPr>
            <p:ph type="title"/>
          </p:nvPr>
        </p:nvSpPr>
        <p:spPr/>
        <p:txBody>
          <a:bodyPr/>
          <a:lstStyle/>
          <a:p>
            <a:r>
              <a:rPr lang="en-US" dirty="0"/>
              <a:t>Object oriented program – Principles - Inheritance</a:t>
            </a:r>
          </a:p>
        </p:txBody>
      </p:sp>
      <p:pic>
        <p:nvPicPr>
          <p:cNvPr id="5" name="Content Placeholder 4">
            <a:extLst>
              <a:ext uri="{FF2B5EF4-FFF2-40B4-BE49-F238E27FC236}">
                <a16:creationId xmlns="" xmlns:a16="http://schemas.microsoft.com/office/drawing/2014/main" id="{59B8B918-E232-184D-ACA5-5F6D9B8417CF}"/>
              </a:ext>
            </a:extLst>
          </p:cNvPr>
          <p:cNvPicPr>
            <a:picLocks noGrp="1" noChangeAspect="1"/>
          </p:cNvPicPr>
          <p:nvPr>
            <p:ph idx="1"/>
          </p:nvPr>
        </p:nvPicPr>
        <p:blipFill>
          <a:blip r:embed="rId2"/>
          <a:stretch>
            <a:fillRect/>
          </a:stretch>
        </p:blipFill>
        <p:spPr>
          <a:xfrm>
            <a:off x="700881" y="1121569"/>
            <a:ext cx="7759700" cy="5067300"/>
          </a:xfrm>
          <a:prstGeom prst="rect">
            <a:avLst/>
          </a:prstGeom>
        </p:spPr>
      </p:pic>
      <p:sp>
        <p:nvSpPr>
          <p:cNvPr id="4" name="Slide Number Placeholder 3">
            <a:extLst>
              <a:ext uri="{FF2B5EF4-FFF2-40B4-BE49-F238E27FC236}">
                <a16:creationId xmlns="" xmlns:a16="http://schemas.microsoft.com/office/drawing/2014/main" id="{45135323-AB95-834F-9E3C-4ECF656CF479}"/>
              </a:ext>
            </a:extLst>
          </p:cNvPr>
          <p:cNvSpPr>
            <a:spLocks noGrp="1"/>
          </p:cNvSpPr>
          <p:nvPr>
            <p:ph type="sldNum" sz="quarter" idx="12"/>
          </p:nvPr>
        </p:nvSpPr>
        <p:spPr/>
        <p:txBody>
          <a:bodyPr/>
          <a:lstStyle/>
          <a:p>
            <a:fld id="{C2CD15E1-1771-46B1-9B6B-75B81E115C17}" type="slidenum">
              <a:rPr lang="en-US" smtClean="0"/>
              <a:pPr/>
              <a:t>19</a:t>
            </a:fld>
            <a:endParaRPr lang="en-US"/>
          </a:p>
        </p:txBody>
      </p:sp>
    </p:spTree>
    <p:extLst>
      <p:ext uri="{BB962C8B-B14F-4D97-AF65-F5344CB8AC3E}">
        <p14:creationId xmlns:p14="http://schemas.microsoft.com/office/powerpoint/2010/main" val="3687950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Course objective </a:t>
            </a:r>
          </a:p>
          <a:p>
            <a:r>
              <a:rPr lang="en-US" dirty="0"/>
              <a:t>Object oriented program(OOP)</a:t>
            </a:r>
          </a:p>
          <a:p>
            <a:r>
              <a:rPr lang="en-US" dirty="0"/>
              <a:t>Definition </a:t>
            </a:r>
          </a:p>
          <a:p>
            <a:r>
              <a:rPr lang="en-US" dirty="0"/>
              <a:t>Principles</a:t>
            </a:r>
          </a:p>
          <a:p>
            <a:r>
              <a:rPr lang="en-US" dirty="0"/>
              <a:t>Abstraction and Interface</a:t>
            </a:r>
          </a:p>
          <a:p>
            <a:r>
              <a:rPr lang="en-US" dirty="0"/>
              <a:t>Constructors and Destructors</a:t>
            </a:r>
          </a:p>
        </p:txBody>
      </p:sp>
      <p:sp>
        <p:nvSpPr>
          <p:cNvPr id="4" name="Slide Number Placeholder 3"/>
          <p:cNvSpPr>
            <a:spLocks noGrp="1"/>
          </p:cNvSpPr>
          <p:nvPr>
            <p:ph type="sldNum" sz="quarter" idx="12"/>
          </p:nvPr>
        </p:nvSpPr>
        <p:spPr/>
        <p:txBody>
          <a:bodyPr/>
          <a:lstStyle/>
          <a:p>
            <a:fld id="{C2CD15E1-1771-46B1-9B6B-75B81E115C17}" type="slidenum">
              <a:rPr lang="en-US" smtClean="0"/>
              <a:pPr/>
              <a:t>2</a:t>
            </a:fld>
            <a:endParaRPr lang="en-US"/>
          </a:p>
        </p:txBody>
      </p:sp>
    </p:spTree>
    <p:extLst>
      <p:ext uri="{BB962C8B-B14F-4D97-AF65-F5344CB8AC3E}">
        <p14:creationId xmlns:p14="http://schemas.microsoft.com/office/powerpoint/2010/main" val="523077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62B466-042E-AC45-8CCD-622791836883}"/>
              </a:ext>
            </a:extLst>
          </p:cNvPr>
          <p:cNvSpPr>
            <a:spLocks noGrp="1"/>
          </p:cNvSpPr>
          <p:nvPr>
            <p:ph type="title"/>
          </p:nvPr>
        </p:nvSpPr>
        <p:spPr/>
        <p:txBody>
          <a:bodyPr/>
          <a:lstStyle/>
          <a:p>
            <a:r>
              <a:rPr lang="en-US" dirty="0"/>
              <a:t>Object oriented program – Principles - Inheritance</a:t>
            </a:r>
          </a:p>
        </p:txBody>
      </p:sp>
      <p:pic>
        <p:nvPicPr>
          <p:cNvPr id="5" name="Content Placeholder 4">
            <a:extLst>
              <a:ext uri="{FF2B5EF4-FFF2-40B4-BE49-F238E27FC236}">
                <a16:creationId xmlns="" xmlns:a16="http://schemas.microsoft.com/office/drawing/2014/main" id="{5D6D5833-FD10-E64C-87D9-A56DE6733EAE}"/>
              </a:ext>
            </a:extLst>
          </p:cNvPr>
          <p:cNvPicPr>
            <a:picLocks noGrp="1" noChangeAspect="1"/>
          </p:cNvPicPr>
          <p:nvPr>
            <p:ph idx="1"/>
          </p:nvPr>
        </p:nvPicPr>
        <p:blipFill>
          <a:blip r:embed="rId3"/>
          <a:stretch>
            <a:fillRect/>
          </a:stretch>
        </p:blipFill>
        <p:spPr>
          <a:xfrm>
            <a:off x="232568" y="2351141"/>
            <a:ext cx="8678863" cy="2155717"/>
          </a:xfrm>
          <a:prstGeom prst="rect">
            <a:avLst/>
          </a:prstGeom>
        </p:spPr>
      </p:pic>
      <p:sp>
        <p:nvSpPr>
          <p:cNvPr id="4" name="Slide Number Placeholder 3">
            <a:extLst>
              <a:ext uri="{FF2B5EF4-FFF2-40B4-BE49-F238E27FC236}">
                <a16:creationId xmlns="" xmlns:a16="http://schemas.microsoft.com/office/drawing/2014/main" id="{B40B64AD-AF8B-4D40-BD74-9196FF5D8684}"/>
              </a:ext>
            </a:extLst>
          </p:cNvPr>
          <p:cNvSpPr>
            <a:spLocks noGrp="1"/>
          </p:cNvSpPr>
          <p:nvPr>
            <p:ph type="sldNum" sz="quarter" idx="12"/>
          </p:nvPr>
        </p:nvSpPr>
        <p:spPr/>
        <p:txBody>
          <a:bodyPr/>
          <a:lstStyle/>
          <a:p>
            <a:fld id="{C2CD15E1-1771-46B1-9B6B-75B81E115C17}" type="slidenum">
              <a:rPr lang="en-US" smtClean="0"/>
              <a:pPr/>
              <a:t>20</a:t>
            </a:fld>
            <a:endParaRPr lang="en-US"/>
          </a:p>
        </p:txBody>
      </p:sp>
    </p:spTree>
    <p:extLst>
      <p:ext uri="{BB962C8B-B14F-4D97-AF65-F5344CB8AC3E}">
        <p14:creationId xmlns:p14="http://schemas.microsoft.com/office/powerpoint/2010/main" val="1574276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318529-21AA-4149-BC6B-9652B130B780}"/>
              </a:ext>
            </a:extLst>
          </p:cNvPr>
          <p:cNvSpPr>
            <a:spLocks noGrp="1"/>
          </p:cNvSpPr>
          <p:nvPr>
            <p:ph type="title"/>
          </p:nvPr>
        </p:nvSpPr>
        <p:spPr/>
        <p:txBody>
          <a:bodyPr/>
          <a:lstStyle/>
          <a:p>
            <a:r>
              <a:rPr lang="en-US" dirty="0"/>
              <a:t>Object oriented program – Principles - Polymorphism</a:t>
            </a:r>
          </a:p>
        </p:txBody>
      </p:sp>
      <p:sp>
        <p:nvSpPr>
          <p:cNvPr id="3" name="Content Placeholder 2">
            <a:extLst>
              <a:ext uri="{FF2B5EF4-FFF2-40B4-BE49-F238E27FC236}">
                <a16:creationId xmlns="" xmlns:a16="http://schemas.microsoft.com/office/drawing/2014/main" id="{64BE35A8-C30E-D94C-96B8-C3B2F2FDD92A}"/>
              </a:ext>
            </a:extLst>
          </p:cNvPr>
          <p:cNvSpPr>
            <a:spLocks noGrp="1"/>
          </p:cNvSpPr>
          <p:nvPr>
            <p:ph idx="1"/>
          </p:nvPr>
        </p:nvSpPr>
        <p:spPr/>
        <p:txBody>
          <a:bodyPr/>
          <a:lstStyle/>
          <a:p>
            <a:r>
              <a:rPr lang="en-US" dirty="0"/>
              <a:t>the ability of an object to take on many forms</a:t>
            </a:r>
          </a:p>
        </p:txBody>
      </p:sp>
      <p:sp>
        <p:nvSpPr>
          <p:cNvPr id="4" name="Slide Number Placeholder 3">
            <a:extLst>
              <a:ext uri="{FF2B5EF4-FFF2-40B4-BE49-F238E27FC236}">
                <a16:creationId xmlns="" xmlns:a16="http://schemas.microsoft.com/office/drawing/2014/main" id="{538A65A5-7F6A-5D4A-9F7A-1338181B13EA}"/>
              </a:ext>
            </a:extLst>
          </p:cNvPr>
          <p:cNvSpPr>
            <a:spLocks noGrp="1"/>
          </p:cNvSpPr>
          <p:nvPr>
            <p:ph type="sldNum" sz="quarter" idx="12"/>
          </p:nvPr>
        </p:nvSpPr>
        <p:spPr/>
        <p:txBody>
          <a:bodyPr/>
          <a:lstStyle/>
          <a:p>
            <a:fld id="{C2CD15E1-1771-46B1-9B6B-75B81E115C17}" type="slidenum">
              <a:rPr lang="en-US" smtClean="0"/>
              <a:pPr/>
              <a:t>21</a:t>
            </a:fld>
            <a:endParaRPr lang="en-US"/>
          </a:p>
        </p:txBody>
      </p:sp>
      <p:pic>
        <p:nvPicPr>
          <p:cNvPr id="5" name="Picture 4">
            <a:extLst>
              <a:ext uri="{FF2B5EF4-FFF2-40B4-BE49-F238E27FC236}">
                <a16:creationId xmlns="" xmlns:a16="http://schemas.microsoft.com/office/drawing/2014/main" id="{94E8FC13-27AA-3745-8BA5-76CCD689455D}"/>
              </a:ext>
            </a:extLst>
          </p:cNvPr>
          <p:cNvPicPr>
            <a:picLocks noChangeAspect="1"/>
          </p:cNvPicPr>
          <p:nvPr/>
        </p:nvPicPr>
        <p:blipFill>
          <a:blip r:embed="rId2"/>
          <a:stretch>
            <a:fillRect/>
          </a:stretch>
        </p:blipFill>
        <p:spPr>
          <a:xfrm>
            <a:off x="1617340" y="2374339"/>
            <a:ext cx="5909319" cy="2109321"/>
          </a:xfrm>
          <a:prstGeom prst="rect">
            <a:avLst/>
          </a:prstGeom>
        </p:spPr>
      </p:pic>
    </p:spTree>
    <p:extLst>
      <p:ext uri="{BB962C8B-B14F-4D97-AF65-F5344CB8AC3E}">
        <p14:creationId xmlns:p14="http://schemas.microsoft.com/office/powerpoint/2010/main" val="16475524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462F88-AF5E-CB4F-B087-E7F7F530811D}"/>
              </a:ext>
            </a:extLst>
          </p:cNvPr>
          <p:cNvSpPr>
            <a:spLocks noGrp="1"/>
          </p:cNvSpPr>
          <p:nvPr>
            <p:ph type="title"/>
          </p:nvPr>
        </p:nvSpPr>
        <p:spPr/>
        <p:txBody>
          <a:bodyPr/>
          <a:lstStyle/>
          <a:p>
            <a:r>
              <a:rPr lang="en-US" dirty="0"/>
              <a:t>Object oriented program – Principles - Polymorphism</a:t>
            </a:r>
          </a:p>
        </p:txBody>
      </p:sp>
      <p:sp>
        <p:nvSpPr>
          <p:cNvPr id="3" name="Content Placeholder 2">
            <a:extLst>
              <a:ext uri="{FF2B5EF4-FFF2-40B4-BE49-F238E27FC236}">
                <a16:creationId xmlns="" xmlns:a16="http://schemas.microsoft.com/office/drawing/2014/main" id="{3250147F-EB95-2F4E-BCFB-CAC871D5273B}"/>
              </a:ext>
            </a:extLst>
          </p:cNvPr>
          <p:cNvSpPr>
            <a:spLocks noGrp="1"/>
          </p:cNvSpPr>
          <p:nvPr>
            <p:ph idx="1"/>
          </p:nvPr>
        </p:nvSpPr>
        <p:spPr/>
        <p:txBody>
          <a:bodyPr/>
          <a:lstStyle/>
          <a:p>
            <a:r>
              <a:rPr lang="en-US" dirty="0"/>
              <a:t>Method Overloading</a:t>
            </a:r>
          </a:p>
          <a:p>
            <a:endParaRPr lang="en-US" dirty="0"/>
          </a:p>
        </p:txBody>
      </p:sp>
      <p:sp>
        <p:nvSpPr>
          <p:cNvPr id="4" name="Slide Number Placeholder 3">
            <a:extLst>
              <a:ext uri="{FF2B5EF4-FFF2-40B4-BE49-F238E27FC236}">
                <a16:creationId xmlns="" xmlns:a16="http://schemas.microsoft.com/office/drawing/2014/main" id="{A2C559F4-8228-3B48-947E-8B20D54A9481}"/>
              </a:ext>
            </a:extLst>
          </p:cNvPr>
          <p:cNvSpPr>
            <a:spLocks noGrp="1"/>
          </p:cNvSpPr>
          <p:nvPr>
            <p:ph type="sldNum" sz="quarter" idx="12"/>
          </p:nvPr>
        </p:nvSpPr>
        <p:spPr/>
        <p:txBody>
          <a:bodyPr/>
          <a:lstStyle/>
          <a:p>
            <a:fld id="{C2CD15E1-1771-46B1-9B6B-75B81E115C17}" type="slidenum">
              <a:rPr lang="en-US" smtClean="0"/>
              <a:pPr/>
              <a:t>22</a:t>
            </a:fld>
            <a:endParaRPr lang="en-US"/>
          </a:p>
        </p:txBody>
      </p:sp>
      <p:pic>
        <p:nvPicPr>
          <p:cNvPr id="5" name="Picture 4">
            <a:extLst>
              <a:ext uri="{FF2B5EF4-FFF2-40B4-BE49-F238E27FC236}">
                <a16:creationId xmlns="" xmlns:a16="http://schemas.microsoft.com/office/drawing/2014/main" id="{75A28B60-66F3-E24B-8D5B-BD4C6336B0D8}"/>
              </a:ext>
            </a:extLst>
          </p:cNvPr>
          <p:cNvPicPr>
            <a:picLocks noChangeAspect="1"/>
          </p:cNvPicPr>
          <p:nvPr/>
        </p:nvPicPr>
        <p:blipFill>
          <a:blip r:embed="rId3"/>
          <a:stretch>
            <a:fillRect/>
          </a:stretch>
        </p:blipFill>
        <p:spPr>
          <a:xfrm>
            <a:off x="2503309" y="2632001"/>
            <a:ext cx="4049891" cy="2045821"/>
          </a:xfrm>
          <a:prstGeom prst="rect">
            <a:avLst/>
          </a:prstGeom>
        </p:spPr>
      </p:pic>
    </p:spTree>
    <p:extLst>
      <p:ext uri="{BB962C8B-B14F-4D97-AF65-F5344CB8AC3E}">
        <p14:creationId xmlns:p14="http://schemas.microsoft.com/office/powerpoint/2010/main" val="3482484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C0549F4-28E6-9B41-A9D2-B59B9AE63ADD}"/>
              </a:ext>
            </a:extLst>
          </p:cNvPr>
          <p:cNvSpPr>
            <a:spLocks noGrp="1"/>
          </p:cNvSpPr>
          <p:nvPr>
            <p:ph type="title"/>
          </p:nvPr>
        </p:nvSpPr>
        <p:spPr/>
        <p:txBody>
          <a:bodyPr/>
          <a:lstStyle/>
          <a:p>
            <a:r>
              <a:rPr lang="en-US" dirty="0"/>
              <a:t>Object oriented program – Principles - Polymorphism</a:t>
            </a:r>
          </a:p>
        </p:txBody>
      </p:sp>
      <p:pic>
        <p:nvPicPr>
          <p:cNvPr id="5" name="Content Placeholder 4">
            <a:extLst>
              <a:ext uri="{FF2B5EF4-FFF2-40B4-BE49-F238E27FC236}">
                <a16:creationId xmlns="" xmlns:a16="http://schemas.microsoft.com/office/drawing/2014/main" id="{D5EADDCA-8C11-0447-AEBD-820A34F81344}"/>
              </a:ext>
            </a:extLst>
          </p:cNvPr>
          <p:cNvPicPr>
            <a:picLocks noGrp="1" noChangeAspect="1"/>
          </p:cNvPicPr>
          <p:nvPr>
            <p:ph idx="1"/>
          </p:nvPr>
        </p:nvPicPr>
        <p:blipFill>
          <a:blip r:embed="rId2"/>
          <a:stretch>
            <a:fillRect/>
          </a:stretch>
        </p:blipFill>
        <p:spPr>
          <a:xfrm>
            <a:off x="1600200" y="2235200"/>
            <a:ext cx="5943600" cy="2387600"/>
          </a:xfrm>
          <a:prstGeom prst="rect">
            <a:avLst/>
          </a:prstGeom>
        </p:spPr>
      </p:pic>
      <p:sp>
        <p:nvSpPr>
          <p:cNvPr id="4" name="Slide Number Placeholder 3">
            <a:extLst>
              <a:ext uri="{FF2B5EF4-FFF2-40B4-BE49-F238E27FC236}">
                <a16:creationId xmlns="" xmlns:a16="http://schemas.microsoft.com/office/drawing/2014/main" id="{61A40CBE-21F0-6D4B-A310-4BD9ADCA9165}"/>
              </a:ext>
            </a:extLst>
          </p:cNvPr>
          <p:cNvSpPr>
            <a:spLocks noGrp="1"/>
          </p:cNvSpPr>
          <p:nvPr>
            <p:ph type="sldNum" sz="quarter" idx="12"/>
          </p:nvPr>
        </p:nvSpPr>
        <p:spPr/>
        <p:txBody>
          <a:bodyPr/>
          <a:lstStyle/>
          <a:p>
            <a:fld id="{C2CD15E1-1771-46B1-9B6B-75B81E115C17}" type="slidenum">
              <a:rPr lang="en-US" smtClean="0"/>
              <a:pPr/>
              <a:t>23</a:t>
            </a:fld>
            <a:endParaRPr lang="en-US"/>
          </a:p>
        </p:txBody>
      </p:sp>
    </p:spTree>
    <p:extLst>
      <p:ext uri="{BB962C8B-B14F-4D97-AF65-F5344CB8AC3E}">
        <p14:creationId xmlns:p14="http://schemas.microsoft.com/office/powerpoint/2010/main" val="3685656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3628CC6-F8AB-ED4B-A902-6A9F5F8B6505}"/>
              </a:ext>
            </a:extLst>
          </p:cNvPr>
          <p:cNvSpPr>
            <a:spLocks noGrp="1"/>
          </p:cNvSpPr>
          <p:nvPr>
            <p:ph type="title"/>
          </p:nvPr>
        </p:nvSpPr>
        <p:spPr/>
        <p:txBody>
          <a:bodyPr/>
          <a:lstStyle/>
          <a:p>
            <a:r>
              <a:rPr lang="en-US" dirty="0"/>
              <a:t>Object oriented program – Principles - Polymorphism</a:t>
            </a:r>
          </a:p>
        </p:txBody>
      </p:sp>
      <p:sp>
        <p:nvSpPr>
          <p:cNvPr id="3" name="Content Placeholder 2">
            <a:extLst>
              <a:ext uri="{FF2B5EF4-FFF2-40B4-BE49-F238E27FC236}">
                <a16:creationId xmlns="" xmlns:a16="http://schemas.microsoft.com/office/drawing/2014/main" id="{4770E5CD-537C-7640-97ED-DF541CCA9BD5}"/>
              </a:ext>
            </a:extLst>
          </p:cNvPr>
          <p:cNvSpPr>
            <a:spLocks noGrp="1"/>
          </p:cNvSpPr>
          <p:nvPr>
            <p:ph idx="1"/>
          </p:nvPr>
        </p:nvSpPr>
        <p:spPr/>
        <p:txBody>
          <a:bodyPr/>
          <a:lstStyle/>
          <a:p>
            <a:r>
              <a:rPr lang="en-US" dirty="0"/>
              <a:t>Method Overriding</a:t>
            </a:r>
          </a:p>
        </p:txBody>
      </p:sp>
      <p:sp>
        <p:nvSpPr>
          <p:cNvPr id="4" name="Slide Number Placeholder 3">
            <a:extLst>
              <a:ext uri="{FF2B5EF4-FFF2-40B4-BE49-F238E27FC236}">
                <a16:creationId xmlns="" xmlns:a16="http://schemas.microsoft.com/office/drawing/2014/main" id="{58A20DB9-8CB4-8340-8324-35C6A8BE9B03}"/>
              </a:ext>
            </a:extLst>
          </p:cNvPr>
          <p:cNvSpPr>
            <a:spLocks noGrp="1"/>
          </p:cNvSpPr>
          <p:nvPr>
            <p:ph type="sldNum" sz="quarter" idx="12"/>
          </p:nvPr>
        </p:nvSpPr>
        <p:spPr/>
        <p:txBody>
          <a:bodyPr/>
          <a:lstStyle/>
          <a:p>
            <a:fld id="{C2CD15E1-1771-46B1-9B6B-75B81E115C17}" type="slidenum">
              <a:rPr lang="en-US" smtClean="0"/>
              <a:pPr/>
              <a:t>24</a:t>
            </a:fld>
            <a:endParaRPr lang="en-US"/>
          </a:p>
        </p:txBody>
      </p:sp>
      <p:pic>
        <p:nvPicPr>
          <p:cNvPr id="5" name="Picture 4">
            <a:extLst>
              <a:ext uri="{FF2B5EF4-FFF2-40B4-BE49-F238E27FC236}">
                <a16:creationId xmlns="" xmlns:a16="http://schemas.microsoft.com/office/drawing/2014/main" id="{D4C0FF50-7892-B44C-B79F-18DB5A2190BE}"/>
              </a:ext>
            </a:extLst>
          </p:cNvPr>
          <p:cNvPicPr>
            <a:picLocks noChangeAspect="1"/>
          </p:cNvPicPr>
          <p:nvPr/>
        </p:nvPicPr>
        <p:blipFill>
          <a:blip r:embed="rId3"/>
          <a:stretch>
            <a:fillRect/>
          </a:stretch>
        </p:blipFill>
        <p:spPr>
          <a:xfrm>
            <a:off x="2105458" y="2136961"/>
            <a:ext cx="4933083" cy="3040156"/>
          </a:xfrm>
          <a:prstGeom prst="rect">
            <a:avLst/>
          </a:prstGeom>
        </p:spPr>
      </p:pic>
    </p:spTree>
    <p:extLst>
      <p:ext uri="{BB962C8B-B14F-4D97-AF65-F5344CB8AC3E}">
        <p14:creationId xmlns:p14="http://schemas.microsoft.com/office/powerpoint/2010/main" val="41472053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C589FB4-79D4-9A43-AD97-C9B73E2AFF9E}"/>
              </a:ext>
            </a:extLst>
          </p:cNvPr>
          <p:cNvSpPr>
            <a:spLocks noGrp="1"/>
          </p:cNvSpPr>
          <p:nvPr>
            <p:ph type="title"/>
          </p:nvPr>
        </p:nvSpPr>
        <p:spPr/>
        <p:txBody>
          <a:bodyPr/>
          <a:lstStyle/>
          <a:p>
            <a:r>
              <a:rPr lang="en-US" dirty="0"/>
              <a:t>Object oriented program – Principles - Polymorphism</a:t>
            </a:r>
          </a:p>
        </p:txBody>
      </p:sp>
      <p:pic>
        <p:nvPicPr>
          <p:cNvPr id="5" name="Content Placeholder 4">
            <a:extLst>
              <a:ext uri="{FF2B5EF4-FFF2-40B4-BE49-F238E27FC236}">
                <a16:creationId xmlns="" xmlns:a16="http://schemas.microsoft.com/office/drawing/2014/main" id="{444FD2DD-0A84-C546-97C3-DA1A74BD8E34}"/>
              </a:ext>
            </a:extLst>
          </p:cNvPr>
          <p:cNvPicPr>
            <a:picLocks noGrp="1" noChangeAspect="1"/>
          </p:cNvPicPr>
          <p:nvPr>
            <p:ph idx="1"/>
          </p:nvPr>
        </p:nvPicPr>
        <p:blipFill>
          <a:blip r:embed="rId2"/>
          <a:stretch>
            <a:fillRect/>
          </a:stretch>
        </p:blipFill>
        <p:spPr>
          <a:xfrm>
            <a:off x="1393263" y="1009650"/>
            <a:ext cx="6375400" cy="4838700"/>
          </a:xfrm>
          <a:prstGeom prst="rect">
            <a:avLst/>
          </a:prstGeom>
        </p:spPr>
      </p:pic>
      <p:sp>
        <p:nvSpPr>
          <p:cNvPr id="4" name="Slide Number Placeholder 3">
            <a:extLst>
              <a:ext uri="{FF2B5EF4-FFF2-40B4-BE49-F238E27FC236}">
                <a16:creationId xmlns="" xmlns:a16="http://schemas.microsoft.com/office/drawing/2014/main" id="{A60B437C-74C0-6947-8F51-5391C5BABC4F}"/>
              </a:ext>
            </a:extLst>
          </p:cNvPr>
          <p:cNvSpPr>
            <a:spLocks noGrp="1"/>
          </p:cNvSpPr>
          <p:nvPr>
            <p:ph type="sldNum" sz="quarter" idx="12"/>
          </p:nvPr>
        </p:nvSpPr>
        <p:spPr/>
        <p:txBody>
          <a:bodyPr/>
          <a:lstStyle/>
          <a:p>
            <a:fld id="{C2CD15E1-1771-46B1-9B6B-75B81E115C17}" type="slidenum">
              <a:rPr lang="en-US" smtClean="0"/>
              <a:pPr/>
              <a:t>25</a:t>
            </a:fld>
            <a:endParaRPr lang="en-US"/>
          </a:p>
        </p:txBody>
      </p:sp>
    </p:spTree>
    <p:extLst>
      <p:ext uri="{BB962C8B-B14F-4D97-AF65-F5344CB8AC3E}">
        <p14:creationId xmlns:p14="http://schemas.microsoft.com/office/powerpoint/2010/main" val="2110616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7195B7E-A366-2E44-A668-0D63435E5A1A}"/>
              </a:ext>
            </a:extLst>
          </p:cNvPr>
          <p:cNvSpPr>
            <a:spLocks noGrp="1"/>
          </p:cNvSpPr>
          <p:nvPr>
            <p:ph type="title"/>
          </p:nvPr>
        </p:nvSpPr>
        <p:spPr/>
        <p:txBody>
          <a:bodyPr/>
          <a:lstStyle/>
          <a:p>
            <a:r>
              <a:rPr lang="en-US" dirty="0"/>
              <a:t>Inheritance and Polymorphism (Difference)</a:t>
            </a:r>
          </a:p>
        </p:txBody>
      </p:sp>
      <p:graphicFrame>
        <p:nvGraphicFramePr>
          <p:cNvPr id="5" name="Content Placeholder 4">
            <a:extLst>
              <a:ext uri="{FF2B5EF4-FFF2-40B4-BE49-F238E27FC236}">
                <a16:creationId xmlns="" xmlns:a16="http://schemas.microsoft.com/office/drawing/2014/main" id="{B45C9148-0C3E-D44C-9935-391069DABD9B}"/>
              </a:ext>
            </a:extLst>
          </p:cNvPr>
          <p:cNvGraphicFramePr>
            <a:graphicFrameLocks noGrp="1"/>
          </p:cNvGraphicFramePr>
          <p:nvPr>
            <p:ph idx="1"/>
            <p:extLst>
              <p:ext uri="{D42A27DB-BD31-4B8C-83A1-F6EECF244321}">
                <p14:modId xmlns:p14="http://schemas.microsoft.com/office/powerpoint/2010/main" val="1171057385"/>
              </p:ext>
            </p:extLst>
          </p:nvPr>
        </p:nvGraphicFramePr>
        <p:xfrm>
          <a:off x="231539" y="1746026"/>
          <a:ext cx="8678864" cy="3365948"/>
        </p:xfrm>
        <a:graphic>
          <a:graphicData uri="http://schemas.openxmlformats.org/drawingml/2006/table">
            <a:tbl>
              <a:tblPr firstRow="1" bandRow="1">
                <a:tableStyleId>{5C22544A-7EE6-4342-B048-85BDC9FD1C3A}</a:tableStyleId>
              </a:tblPr>
              <a:tblGrid>
                <a:gridCol w="4339432">
                  <a:extLst>
                    <a:ext uri="{9D8B030D-6E8A-4147-A177-3AD203B41FA5}">
                      <a16:colId xmlns="" xmlns:a16="http://schemas.microsoft.com/office/drawing/2014/main" val="967647055"/>
                    </a:ext>
                  </a:extLst>
                </a:gridCol>
                <a:gridCol w="4339432">
                  <a:extLst>
                    <a:ext uri="{9D8B030D-6E8A-4147-A177-3AD203B41FA5}">
                      <a16:colId xmlns="" xmlns:a16="http://schemas.microsoft.com/office/drawing/2014/main" val="398994381"/>
                    </a:ext>
                  </a:extLst>
                </a:gridCol>
              </a:tblGrid>
              <a:tr h="841487">
                <a:tc>
                  <a:txBody>
                    <a:bodyPr/>
                    <a:lstStyle/>
                    <a:p>
                      <a:pPr algn="ctr"/>
                      <a:r>
                        <a:rPr lang="en-US" dirty="0"/>
                        <a:t>Inheritance</a:t>
                      </a:r>
                    </a:p>
                  </a:txBody>
                  <a:tcPr/>
                </a:tc>
                <a:tc>
                  <a:txBody>
                    <a:bodyPr/>
                    <a:lstStyle/>
                    <a:p>
                      <a:pPr algn="ctr"/>
                      <a:r>
                        <a:rPr lang="en-US" dirty="0"/>
                        <a:t>Polymorphism</a:t>
                      </a:r>
                    </a:p>
                  </a:txBody>
                  <a:tcPr/>
                </a:tc>
                <a:extLst>
                  <a:ext uri="{0D108BD9-81ED-4DB2-BD59-A6C34878D82A}">
                    <a16:rowId xmlns="" xmlns:a16="http://schemas.microsoft.com/office/drawing/2014/main" val="3588307827"/>
                  </a:ext>
                </a:extLst>
              </a:tr>
              <a:tr h="841487">
                <a:tc>
                  <a:txBody>
                    <a:bodyPr/>
                    <a:lstStyle/>
                    <a:p>
                      <a:r>
                        <a:rPr lang="en-US" dirty="0"/>
                        <a:t>use the properties and methods of an existing class</a:t>
                      </a:r>
                    </a:p>
                  </a:txBody>
                  <a:tcPr/>
                </a:tc>
                <a:tc>
                  <a:txBody>
                    <a:bodyPr/>
                    <a:lstStyle/>
                    <a:p>
                      <a:r>
                        <a:rPr lang="en-US" dirty="0"/>
                        <a:t>allows an object to behave in many ways</a:t>
                      </a:r>
                    </a:p>
                  </a:txBody>
                  <a:tcPr/>
                </a:tc>
                <a:extLst>
                  <a:ext uri="{0D108BD9-81ED-4DB2-BD59-A6C34878D82A}">
                    <a16:rowId xmlns="" xmlns:a16="http://schemas.microsoft.com/office/drawing/2014/main" val="277501738"/>
                  </a:ext>
                </a:extLst>
              </a:tr>
              <a:tr h="841487">
                <a:tc>
                  <a:txBody>
                    <a:bodyPr/>
                    <a:lstStyle/>
                    <a:p>
                      <a:r>
                        <a:rPr lang="en-US" dirty="0"/>
                        <a:t>Extent on class</a:t>
                      </a:r>
                    </a:p>
                  </a:txBody>
                  <a:tcPr/>
                </a:tc>
                <a:tc>
                  <a:txBody>
                    <a:bodyPr/>
                    <a:lstStyle/>
                    <a:p>
                      <a:r>
                        <a:rPr lang="en-US" dirty="0"/>
                        <a:t>Extent on method</a:t>
                      </a:r>
                    </a:p>
                  </a:txBody>
                  <a:tcPr/>
                </a:tc>
                <a:extLst>
                  <a:ext uri="{0D108BD9-81ED-4DB2-BD59-A6C34878D82A}">
                    <a16:rowId xmlns="" xmlns:a16="http://schemas.microsoft.com/office/drawing/2014/main" val="2687097393"/>
                  </a:ext>
                </a:extLst>
              </a:tr>
              <a:tr h="841487">
                <a:tc>
                  <a:txBody>
                    <a:bodyPr/>
                    <a:lstStyle/>
                    <a:p>
                      <a:r>
                        <a:rPr lang="en-US" dirty="0"/>
                        <a:t>Provides the ability to reuse code</a:t>
                      </a:r>
                    </a:p>
                  </a:txBody>
                  <a:tcPr/>
                </a:tc>
                <a:tc>
                  <a:txBody>
                    <a:bodyPr/>
                    <a:lstStyle/>
                    <a:p>
                      <a:r>
                        <a:rPr lang="en-US" dirty="0"/>
                        <a:t>Lets call appropriate methods at compile time and at run time</a:t>
                      </a:r>
                    </a:p>
                  </a:txBody>
                  <a:tcPr/>
                </a:tc>
                <a:extLst>
                  <a:ext uri="{0D108BD9-81ED-4DB2-BD59-A6C34878D82A}">
                    <a16:rowId xmlns="" xmlns:a16="http://schemas.microsoft.com/office/drawing/2014/main" val="1579984251"/>
                  </a:ext>
                </a:extLst>
              </a:tr>
            </a:tbl>
          </a:graphicData>
        </a:graphic>
      </p:graphicFrame>
      <p:sp>
        <p:nvSpPr>
          <p:cNvPr id="4" name="Slide Number Placeholder 3">
            <a:extLst>
              <a:ext uri="{FF2B5EF4-FFF2-40B4-BE49-F238E27FC236}">
                <a16:creationId xmlns="" xmlns:a16="http://schemas.microsoft.com/office/drawing/2014/main" id="{D3CDF38A-4783-9E42-9A2D-2D6281A853B7}"/>
              </a:ext>
            </a:extLst>
          </p:cNvPr>
          <p:cNvSpPr>
            <a:spLocks noGrp="1"/>
          </p:cNvSpPr>
          <p:nvPr>
            <p:ph type="sldNum" sz="quarter" idx="12"/>
          </p:nvPr>
        </p:nvSpPr>
        <p:spPr/>
        <p:txBody>
          <a:bodyPr/>
          <a:lstStyle/>
          <a:p>
            <a:fld id="{C2CD15E1-1771-46B1-9B6B-75B81E115C17}" type="slidenum">
              <a:rPr lang="en-US" smtClean="0"/>
              <a:pPr/>
              <a:t>26</a:t>
            </a:fld>
            <a:endParaRPr lang="en-US"/>
          </a:p>
        </p:txBody>
      </p:sp>
    </p:spTree>
    <p:extLst>
      <p:ext uri="{BB962C8B-B14F-4D97-AF65-F5344CB8AC3E}">
        <p14:creationId xmlns:p14="http://schemas.microsoft.com/office/powerpoint/2010/main" val="3081739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88CE33-652C-524D-8F10-5AABFE461C9A}"/>
              </a:ext>
            </a:extLst>
          </p:cNvPr>
          <p:cNvSpPr>
            <a:spLocks noGrp="1"/>
          </p:cNvSpPr>
          <p:nvPr>
            <p:ph type="title"/>
          </p:nvPr>
        </p:nvSpPr>
        <p:spPr/>
        <p:txBody>
          <a:bodyPr/>
          <a:lstStyle/>
          <a:p>
            <a:r>
              <a:rPr lang="en-US" dirty="0"/>
              <a:t>Object oriented program – Principles - Abstraction</a:t>
            </a:r>
          </a:p>
        </p:txBody>
      </p:sp>
      <p:sp>
        <p:nvSpPr>
          <p:cNvPr id="3" name="Content Placeholder 2">
            <a:extLst>
              <a:ext uri="{FF2B5EF4-FFF2-40B4-BE49-F238E27FC236}">
                <a16:creationId xmlns="" xmlns:a16="http://schemas.microsoft.com/office/drawing/2014/main" id="{AFD07BCE-ADE1-3C4C-A781-27A5DE1B3425}"/>
              </a:ext>
            </a:extLst>
          </p:cNvPr>
          <p:cNvSpPr>
            <a:spLocks noGrp="1"/>
          </p:cNvSpPr>
          <p:nvPr>
            <p:ph idx="1"/>
          </p:nvPr>
        </p:nvSpPr>
        <p:spPr/>
        <p:txBody>
          <a:bodyPr/>
          <a:lstStyle/>
          <a:p>
            <a:r>
              <a:rPr lang="en-US" dirty="0"/>
              <a:t>Showing only the essential features of an object to the user and hiding the other details to reduce complexity.</a:t>
            </a:r>
          </a:p>
        </p:txBody>
      </p:sp>
      <p:sp>
        <p:nvSpPr>
          <p:cNvPr id="4" name="Slide Number Placeholder 3">
            <a:extLst>
              <a:ext uri="{FF2B5EF4-FFF2-40B4-BE49-F238E27FC236}">
                <a16:creationId xmlns="" xmlns:a16="http://schemas.microsoft.com/office/drawing/2014/main" id="{941703C4-EF74-7545-88E4-F6E308C3D051}"/>
              </a:ext>
            </a:extLst>
          </p:cNvPr>
          <p:cNvSpPr>
            <a:spLocks noGrp="1"/>
          </p:cNvSpPr>
          <p:nvPr>
            <p:ph type="sldNum" sz="quarter" idx="12"/>
          </p:nvPr>
        </p:nvSpPr>
        <p:spPr/>
        <p:txBody>
          <a:bodyPr/>
          <a:lstStyle/>
          <a:p>
            <a:fld id="{C2CD15E1-1771-46B1-9B6B-75B81E115C17}" type="slidenum">
              <a:rPr lang="en-US" smtClean="0"/>
              <a:pPr/>
              <a:t>27</a:t>
            </a:fld>
            <a:endParaRPr lang="en-US"/>
          </a:p>
        </p:txBody>
      </p:sp>
      <p:pic>
        <p:nvPicPr>
          <p:cNvPr id="5" name="Picture 4">
            <a:extLst>
              <a:ext uri="{FF2B5EF4-FFF2-40B4-BE49-F238E27FC236}">
                <a16:creationId xmlns="" xmlns:a16="http://schemas.microsoft.com/office/drawing/2014/main" id="{8A98873E-23E2-284B-8246-A4812BF62B53}"/>
              </a:ext>
            </a:extLst>
          </p:cNvPr>
          <p:cNvPicPr>
            <a:picLocks noChangeAspect="1"/>
          </p:cNvPicPr>
          <p:nvPr/>
        </p:nvPicPr>
        <p:blipFill>
          <a:blip r:embed="rId3"/>
          <a:stretch>
            <a:fillRect/>
          </a:stretch>
        </p:blipFill>
        <p:spPr>
          <a:xfrm>
            <a:off x="1985457" y="2271059"/>
            <a:ext cx="5173085" cy="2717800"/>
          </a:xfrm>
          <a:prstGeom prst="rect">
            <a:avLst/>
          </a:prstGeom>
        </p:spPr>
      </p:pic>
    </p:spTree>
    <p:extLst>
      <p:ext uri="{BB962C8B-B14F-4D97-AF65-F5344CB8AC3E}">
        <p14:creationId xmlns:p14="http://schemas.microsoft.com/office/powerpoint/2010/main" val="34327122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C43677-DAD5-CD4E-AC8E-6C1D3ECF7C34}"/>
              </a:ext>
            </a:extLst>
          </p:cNvPr>
          <p:cNvSpPr>
            <a:spLocks noGrp="1"/>
          </p:cNvSpPr>
          <p:nvPr>
            <p:ph type="title"/>
          </p:nvPr>
        </p:nvSpPr>
        <p:spPr/>
        <p:txBody>
          <a:bodyPr/>
          <a:lstStyle/>
          <a:p>
            <a:r>
              <a:rPr lang="en-US" dirty="0"/>
              <a:t>Object oriented program – Principles - Abstraction</a:t>
            </a:r>
          </a:p>
        </p:txBody>
      </p:sp>
      <p:sp>
        <p:nvSpPr>
          <p:cNvPr id="3" name="Content Placeholder 2">
            <a:extLst>
              <a:ext uri="{FF2B5EF4-FFF2-40B4-BE49-F238E27FC236}">
                <a16:creationId xmlns="" xmlns:a16="http://schemas.microsoft.com/office/drawing/2014/main" id="{0CF5C001-F842-B944-8F4C-0E244EDAEFAA}"/>
              </a:ext>
            </a:extLst>
          </p:cNvPr>
          <p:cNvSpPr>
            <a:spLocks noGrp="1"/>
          </p:cNvSpPr>
          <p:nvPr>
            <p:ph idx="1"/>
          </p:nvPr>
        </p:nvSpPr>
        <p:spPr/>
        <p:txBody>
          <a:bodyPr/>
          <a:lstStyle/>
          <a:p>
            <a:r>
              <a:rPr lang="en-US" dirty="0"/>
              <a:t>Abstract class:</a:t>
            </a:r>
          </a:p>
          <a:p>
            <a:pPr marL="0" indent="0">
              <a:buNone/>
            </a:pPr>
            <a:r>
              <a:rPr lang="en-US" dirty="0"/>
              <a:t>    + abstract method: The empty method has no implementation.</a:t>
            </a:r>
          </a:p>
          <a:p>
            <a:pPr marL="0" indent="0">
              <a:buNone/>
            </a:pPr>
            <a:r>
              <a:rPr lang="en-US" dirty="0"/>
              <a:t>    + normal method: has  implementation.</a:t>
            </a:r>
          </a:p>
        </p:txBody>
      </p:sp>
      <p:sp>
        <p:nvSpPr>
          <p:cNvPr id="4" name="Slide Number Placeholder 3">
            <a:extLst>
              <a:ext uri="{FF2B5EF4-FFF2-40B4-BE49-F238E27FC236}">
                <a16:creationId xmlns="" xmlns:a16="http://schemas.microsoft.com/office/drawing/2014/main" id="{8240A6D3-5980-2C46-963A-9127271C2D84}"/>
              </a:ext>
            </a:extLst>
          </p:cNvPr>
          <p:cNvSpPr>
            <a:spLocks noGrp="1"/>
          </p:cNvSpPr>
          <p:nvPr>
            <p:ph type="sldNum" sz="quarter" idx="12"/>
          </p:nvPr>
        </p:nvSpPr>
        <p:spPr/>
        <p:txBody>
          <a:bodyPr/>
          <a:lstStyle/>
          <a:p>
            <a:fld id="{C2CD15E1-1771-46B1-9B6B-75B81E115C17}" type="slidenum">
              <a:rPr lang="en-US" smtClean="0"/>
              <a:pPr/>
              <a:t>28</a:t>
            </a:fld>
            <a:endParaRPr lang="en-US"/>
          </a:p>
        </p:txBody>
      </p:sp>
      <p:pic>
        <p:nvPicPr>
          <p:cNvPr id="6" name="Picture 5">
            <a:extLst>
              <a:ext uri="{FF2B5EF4-FFF2-40B4-BE49-F238E27FC236}">
                <a16:creationId xmlns="" xmlns:a16="http://schemas.microsoft.com/office/drawing/2014/main" id="{925B8048-D833-F64F-9D52-6659A2222530}"/>
              </a:ext>
            </a:extLst>
          </p:cNvPr>
          <p:cNvPicPr>
            <a:picLocks noChangeAspect="1"/>
          </p:cNvPicPr>
          <p:nvPr/>
        </p:nvPicPr>
        <p:blipFill>
          <a:blip r:embed="rId2"/>
          <a:stretch>
            <a:fillRect/>
          </a:stretch>
        </p:blipFill>
        <p:spPr>
          <a:xfrm>
            <a:off x="2307628" y="2716305"/>
            <a:ext cx="4528743" cy="2732741"/>
          </a:xfrm>
          <a:prstGeom prst="rect">
            <a:avLst/>
          </a:prstGeom>
        </p:spPr>
      </p:pic>
    </p:spTree>
    <p:extLst>
      <p:ext uri="{BB962C8B-B14F-4D97-AF65-F5344CB8AC3E}">
        <p14:creationId xmlns:p14="http://schemas.microsoft.com/office/powerpoint/2010/main" val="27671892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50A7EB-2035-784A-898A-8A7306D34C0F}"/>
              </a:ext>
            </a:extLst>
          </p:cNvPr>
          <p:cNvSpPr>
            <a:spLocks noGrp="1"/>
          </p:cNvSpPr>
          <p:nvPr>
            <p:ph type="title"/>
          </p:nvPr>
        </p:nvSpPr>
        <p:spPr/>
        <p:txBody>
          <a:bodyPr/>
          <a:lstStyle/>
          <a:p>
            <a:r>
              <a:rPr lang="en-US" dirty="0"/>
              <a:t>Object oriented program – Principles - Abstraction</a:t>
            </a:r>
          </a:p>
        </p:txBody>
      </p:sp>
      <p:pic>
        <p:nvPicPr>
          <p:cNvPr id="5" name="Content Placeholder 4">
            <a:extLst>
              <a:ext uri="{FF2B5EF4-FFF2-40B4-BE49-F238E27FC236}">
                <a16:creationId xmlns="" xmlns:a16="http://schemas.microsoft.com/office/drawing/2014/main" id="{04C0B7D3-4380-8140-BD8D-BA8F4D07262F}"/>
              </a:ext>
            </a:extLst>
          </p:cNvPr>
          <p:cNvPicPr>
            <a:picLocks noGrp="1" noChangeAspect="1"/>
          </p:cNvPicPr>
          <p:nvPr>
            <p:ph idx="1"/>
          </p:nvPr>
        </p:nvPicPr>
        <p:blipFill>
          <a:blip r:embed="rId2"/>
          <a:stretch>
            <a:fillRect/>
          </a:stretch>
        </p:blipFill>
        <p:spPr>
          <a:xfrm>
            <a:off x="1536700" y="1092200"/>
            <a:ext cx="6070600" cy="4673600"/>
          </a:xfrm>
          <a:prstGeom prst="rect">
            <a:avLst/>
          </a:prstGeom>
        </p:spPr>
      </p:pic>
      <p:sp>
        <p:nvSpPr>
          <p:cNvPr id="4" name="Slide Number Placeholder 3">
            <a:extLst>
              <a:ext uri="{FF2B5EF4-FFF2-40B4-BE49-F238E27FC236}">
                <a16:creationId xmlns="" xmlns:a16="http://schemas.microsoft.com/office/drawing/2014/main" id="{FBDD7BB4-3629-D84F-BC42-D8E4DA609490}"/>
              </a:ext>
            </a:extLst>
          </p:cNvPr>
          <p:cNvSpPr>
            <a:spLocks noGrp="1"/>
          </p:cNvSpPr>
          <p:nvPr>
            <p:ph type="sldNum" sz="quarter" idx="12"/>
          </p:nvPr>
        </p:nvSpPr>
        <p:spPr/>
        <p:txBody>
          <a:bodyPr/>
          <a:lstStyle/>
          <a:p>
            <a:fld id="{C2CD15E1-1771-46B1-9B6B-75B81E115C17}" type="slidenum">
              <a:rPr lang="en-US" smtClean="0"/>
              <a:pPr/>
              <a:t>29</a:t>
            </a:fld>
            <a:endParaRPr lang="en-US"/>
          </a:p>
        </p:txBody>
      </p:sp>
    </p:spTree>
    <p:extLst>
      <p:ext uri="{BB962C8B-B14F-4D97-AF65-F5344CB8AC3E}">
        <p14:creationId xmlns:p14="http://schemas.microsoft.com/office/powerpoint/2010/main" val="26874685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objective </a:t>
            </a:r>
          </a:p>
        </p:txBody>
      </p:sp>
      <p:sp>
        <p:nvSpPr>
          <p:cNvPr id="3" name="Content Placeholder 2"/>
          <p:cNvSpPr>
            <a:spLocks noGrp="1"/>
          </p:cNvSpPr>
          <p:nvPr>
            <p:ph idx="1"/>
          </p:nvPr>
        </p:nvSpPr>
        <p:spPr/>
        <p:txBody>
          <a:bodyPr/>
          <a:lstStyle/>
          <a:p>
            <a:r>
              <a:rPr lang="en-US" dirty="0"/>
              <a:t>Understanding about the benefits of object-oriented design.</a:t>
            </a:r>
          </a:p>
          <a:p>
            <a:r>
              <a:rPr lang="en-US" dirty="0"/>
              <a:t>Understanding about the principle of Object-Oriented Analysis &amp; Design.</a:t>
            </a:r>
          </a:p>
        </p:txBody>
      </p:sp>
      <p:sp>
        <p:nvSpPr>
          <p:cNvPr id="4" name="Slide Number Placeholder 3"/>
          <p:cNvSpPr>
            <a:spLocks noGrp="1"/>
          </p:cNvSpPr>
          <p:nvPr>
            <p:ph type="sldNum" sz="quarter" idx="12"/>
          </p:nvPr>
        </p:nvSpPr>
        <p:spPr/>
        <p:txBody>
          <a:bodyPr/>
          <a:lstStyle/>
          <a:p>
            <a:fld id="{C2CD15E1-1771-46B1-9B6B-75B81E115C17}" type="slidenum">
              <a:rPr lang="en-US" smtClean="0"/>
              <a:pPr/>
              <a:t>3</a:t>
            </a:fld>
            <a:endParaRPr lang="en-US"/>
          </a:p>
        </p:txBody>
      </p:sp>
    </p:spTree>
    <p:extLst>
      <p:ext uri="{BB962C8B-B14F-4D97-AF65-F5344CB8AC3E}">
        <p14:creationId xmlns:p14="http://schemas.microsoft.com/office/powerpoint/2010/main" val="30338623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A15B7A4-5560-A445-994A-0280261CAB22}"/>
              </a:ext>
            </a:extLst>
          </p:cNvPr>
          <p:cNvSpPr>
            <a:spLocks noGrp="1"/>
          </p:cNvSpPr>
          <p:nvPr>
            <p:ph type="title"/>
          </p:nvPr>
        </p:nvSpPr>
        <p:spPr/>
        <p:txBody>
          <a:bodyPr/>
          <a:lstStyle/>
          <a:p>
            <a:r>
              <a:rPr lang="en-US" dirty="0"/>
              <a:t>Object oriented program – Principles - Abstraction</a:t>
            </a:r>
          </a:p>
        </p:txBody>
      </p:sp>
      <p:sp>
        <p:nvSpPr>
          <p:cNvPr id="4" name="Slide Number Placeholder 3">
            <a:extLst>
              <a:ext uri="{FF2B5EF4-FFF2-40B4-BE49-F238E27FC236}">
                <a16:creationId xmlns="" xmlns:a16="http://schemas.microsoft.com/office/drawing/2014/main" id="{C0F9BA81-1CEC-2C41-AF93-84E15D74705C}"/>
              </a:ext>
            </a:extLst>
          </p:cNvPr>
          <p:cNvSpPr>
            <a:spLocks noGrp="1"/>
          </p:cNvSpPr>
          <p:nvPr>
            <p:ph type="sldNum" sz="quarter" idx="12"/>
          </p:nvPr>
        </p:nvSpPr>
        <p:spPr/>
        <p:txBody>
          <a:bodyPr/>
          <a:lstStyle/>
          <a:p>
            <a:fld id="{C2CD15E1-1771-46B1-9B6B-75B81E115C17}" type="slidenum">
              <a:rPr lang="en-US" smtClean="0"/>
              <a:pPr/>
              <a:t>30</a:t>
            </a:fld>
            <a:endParaRPr lang="en-US"/>
          </a:p>
        </p:txBody>
      </p:sp>
      <p:pic>
        <p:nvPicPr>
          <p:cNvPr id="7" name="Content Placeholder 6">
            <a:extLst>
              <a:ext uri="{FF2B5EF4-FFF2-40B4-BE49-F238E27FC236}">
                <a16:creationId xmlns="" xmlns:a16="http://schemas.microsoft.com/office/drawing/2014/main" id="{5DF29536-4A02-3D48-84CF-AADD6B9EBE35}"/>
              </a:ext>
            </a:extLst>
          </p:cNvPr>
          <p:cNvPicPr>
            <a:picLocks noGrp="1" noChangeAspect="1"/>
          </p:cNvPicPr>
          <p:nvPr>
            <p:ph idx="1"/>
          </p:nvPr>
        </p:nvPicPr>
        <p:blipFill>
          <a:blip r:embed="rId2"/>
          <a:stretch>
            <a:fillRect/>
          </a:stretch>
        </p:blipFill>
        <p:spPr>
          <a:xfrm>
            <a:off x="1733550" y="1148041"/>
            <a:ext cx="5676900" cy="2501900"/>
          </a:xfrm>
          <a:prstGeom prst="rect">
            <a:avLst/>
          </a:prstGeom>
        </p:spPr>
      </p:pic>
      <p:pic>
        <p:nvPicPr>
          <p:cNvPr id="8" name="Picture 7">
            <a:extLst>
              <a:ext uri="{FF2B5EF4-FFF2-40B4-BE49-F238E27FC236}">
                <a16:creationId xmlns="" xmlns:a16="http://schemas.microsoft.com/office/drawing/2014/main" id="{8E828C10-0D81-974F-9E99-531D815904C6}"/>
              </a:ext>
            </a:extLst>
          </p:cNvPr>
          <p:cNvPicPr>
            <a:picLocks noChangeAspect="1"/>
          </p:cNvPicPr>
          <p:nvPr/>
        </p:nvPicPr>
        <p:blipFill>
          <a:blip r:embed="rId3"/>
          <a:stretch>
            <a:fillRect/>
          </a:stretch>
        </p:blipFill>
        <p:spPr>
          <a:xfrm>
            <a:off x="1733550" y="3923269"/>
            <a:ext cx="6159500" cy="2019300"/>
          </a:xfrm>
          <a:prstGeom prst="rect">
            <a:avLst/>
          </a:prstGeom>
        </p:spPr>
      </p:pic>
      <p:sp>
        <p:nvSpPr>
          <p:cNvPr id="9" name="TextBox 8">
            <a:extLst>
              <a:ext uri="{FF2B5EF4-FFF2-40B4-BE49-F238E27FC236}">
                <a16:creationId xmlns="" xmlns:a16="http://schemas.microsoft.com/office/drawing/2014/main" id="{E6E2B219-A96F-C140-A542-5514A32E9AE5}"/>
              </a:ext>
            </a:extLst>
          </p:cNvPr>
          <p:cNvSpPr txBox="1"/>
          <p:nvPr/>
        </p:nvSpPr>
        <p:spPr>
          <a:xfrm>
            <a:off x="201971" y="1688356"/>
            <a:ext cx="1487908" cy="307777"/>
          </a:xfrm>
          <a:prstGeom prst="rect">
            <a:avLst/>
          </a:prstGeom>
          <a:noFill/>
        </p:spPr>
        <p:txBody>
          <a:bodyPr wrap="none" rtlCol="0">
            <a:spAutoFit/>
          </a:bodyPr>
          <a:lstStyle/>
          <a:p>
            <a:r>
              <a:rPr lang="en-US" sz="1400" i="1" dirty="0">
                <a:solidFill>
                  <a:srgbClr val="FF0000"/>
                </a:solidFill>
              </a:rPr>
              <a:t>Abstract method</a:t>
            </a:r>
          </a:p>
        </p:txBody>
      </p:sp>
      <p:sp>
        <p:nvSpPr>
          <p:cNvPr id="10" name="TextBox 9">
            <a:extLst>
              <a:ext uri="{FF2B5EF4-FFF2-40B4-BE49-F238E27FC236}">
                <a16:creationId xmlns="" xmlns:a16="http://schemas.microsoft.com/office/drawing/2014/main" id="{C87D5374-38D2-CF48-A279-6D0794574213}"/>
              </a:ext>
            </a:extLst>
          </p:cNvPr>
          <p:cNvSpPr txBox="1"/>
          <p:nvPr/>
        </p:nvSpPr>
        <p:spPr>
          <a:xfrm>
            <a:off x="242046" y="2248749"/>
            <a:ext cx="1407758" cy="307777"/>
          </a:xfrm>
          <a:prstGeom prst="rect">
            <a:avLst/>
          </a:prstGeom>
          <a:noFill/>
        </p:spPr>
        <p:txBody>
          <a:bodyPr wrap="none" rtlCol="0">
            <a:spAutoFit/>
          </a:bodyPr>
          <a:lstStyle/>
          <a:p>
            <a:r>
              <a:rPr lang="en-US" sz="1400" i="1" dirty="0">
                <a:solidFill>
                  <a:srgbClr val="FF0000"/>
                </a:solidFill>
              </a:rPr>
              <a:t>Normal method</a:t>
            </a:r>
          </a:p>
        </p:txBody>
      </p:sp>
    </p:spTree>
    <p:extLst>
      <p:ext uri="{BB962C8B-B14F-4D97-AF65-F5344CB8AC3E}">
        <p14:creationId xmlns:p14="http://schemas.microsoft.com/office/powerpoint/2010/main" val="33356767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8EBFCD-3C3D-A541-8DE7-F7D009C83705}"/>
              </a:ext>
            </a:extLst>
          </p:cNvPr>
          <p:cNvSpPr>
            <a:spLocks noGrp="1"/>
          </p:cNvSpPr>
          <p:nvPr>
            <p:ph type="title"/>
          </p:nvPr>
        </p:nvSpPr>
        <p:spPr/>
        <p:txBody>
          <a:bodyPr/>
          <a:lstStyle/>
          <a:p>
            <a:r>
              <a:rPr lang="en-US" dirty="0"/>
              <a:t>Object oriented program – Principles - Abstraction</a:t>
            </a:r>
          </a:p>
        </p:txBody>
      </p:sp>
      <p:sp>
        <p:nvSpPr>
          <p:cNvPr id="3" name="Content Placeholder 2">
            <a:extLst>
              <a:ext uri="{FF2B5EF4-FFF2-40B4-BE49-F238E27FC236}">
                <a16:creationId xmlns="" xmlns:a16="http://schemas.microsoft.com/office/drawing/2014/main" id="{339FBE06-A590-C747-AE13-FB7D94E25283}"/>
              </a:ext>
            </a:extLst>
          </p:cNvPr>
          <p:cNvSpPr>
            <a:spLocks noGrp="1"/>
          </p:cNvSpPr>
          <p:nvPr>
            <p:ph idx="1"/>
          </p:nvPr>
        </p:nvSpPr>
        <p:spPr/>
        <p:txBody>
          <a:bodyPr/>
          <a:lstStyle/>
          <a:p>
            <a:r>
              <a:rPr lang="en-US" dirty="0"/>
              <a:t>Interface ????</a:t>
            </a:r>
          </a:p>
        </p:txBody>
      </p:sp>
      <p:sp>
        <p:nvSpPr>
          <p:cNvPr id="4" name="Slide Number Placeholder 3">
            <a:extLst>
              <a:ext uri="{FF2B5EF4-FFF2-40B4-BE49-F238E27FC236}">
                <a16:creationId xmlns="" xmlns:a16="http://schemas.microsoft.com/office/drawing/2014/main" id="{8E1CFE1D-F2A5-4640-9B26-BCB6030847B8}"/>
              </a:ext>
            </a:extLst>
          </p:cNvPr>
          <p:cNvSpPr>
            <a:spLocks noGrp="1"/>
          </p:cNvSpPr>
          <p:nvPr>
            <p:ph type="sldNum" sz="quarter" idx="12"/>
          </p:nvPr>
        </p:nvSpPr>
        <p:spPr/>
        <p:txBody>
          <a:bodyPr/>
          <a:lstStyle/>
          <a:p>
            <a:fld id="{C2CD15E1-1771-46B1-9B6B-75B81E115C17}" type="slidenum">
              <a:rPr lang="en-US" smtClean="0"/>
              <a:pPr/>
              <a:t>31</a:t>
            </a:fld>
            <a:endParaRPr lang="en-US"/>
          </a:p>
        </p:txBody>
      </p:sp>
      <p:pic>
        <p:nvPicPr>
          <p:cNvPr id="6" name="Picture 5">
            <a:extLst>
              <a:ext uri="{FF2B5EF4-FFF2-40B4-BE49-F238E27FC236}">
                <a16:creationId xmlns="" xmlns:a16="http://schemas.microsoft.com/office/drawing/2014/main" id="{FD0C1395-B2BB-3840-97E1-DF04C1586483}"/>
              </a:ext>
            </a:extLst>
          </p:cNvPr>
          <p:cNvPicPr>
            <a:picLocks noChangeAspect="1"/>
          </p:cNvPicPr>
          <p:nvPr/>
        </p:nvPicPr>
        <p:blipFill>
          <a:blip r:embed="rId2"/>
          <a:stretch>
            <a:fillRect/>
          </a:stretch>
        </p:blipFill>
        <p:spPr>
          <a:xfrm>
            <a:off x="2418976" y="1710034"/>
            <a:ext cx="4134224" cy="4260460"/>
          </a:xfrm>
          <a:prstGeom prst="rect">
            <a:avLst/>
          </a:prstGeom>
        </p:spPr>
      </p:pic>
    </p:spTree>
    <p:extLst>
      <p:ext uri="{BB962C8B-B14F-4D97-AF65-F5344CB8AC3E}">
        <p14:creationId xmlns:p14="http://schemas.microsoft.com/office/powerpoint/2010/main" val="25775443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8EBFCD-3C3D-A541-8DE7-F7D009C83705}"/>
              </a:ext>
            </a:extLst>
          </p:cNvPr>
          <p:cNvSpPr>
            <a:spLocks noGrp="1"/>
          </p:cNvSpPr>
          <p:nvPr>
            <p:ph type="title"/>
          </p:nvPr>
        </p:nvSpPr>
        <p:spPr/>
        <p:txBody>
          <a:bodyPr/>
          <a:lstStyle/>
          <a:p>
            <a:r>
              <a:rPr lang="en-US" dirty="0"/>
              <a:t>Object oriented program – Principles - Interface</a:t>
            </a:r>
          </a:p>
        </p:txBody>
      </p:sp>
      <p:pic>
        <p:nvPicPr>
          <p:cNvPr id="5" name="Content Placeholder 4">
            <a:extLst>
              <a:ext uri="{FF2B5EF4-FFF2-40B4-BE49-F238E27FC236}">
                <a16:creationId xmlns="" xmlns:a16="http://schemas.microsoft.com/office/drawing/2014/main" id="{8A400D57-717A-6E45-B53A-2BBF65E0BB74}"/>
              </a:ext>
            </a:extLst>
          </p:cNvPr>
          <p:cNvPicPr>
            <a:picLocks noGrp="1" noChangeAspect="1"/>
          </p:cNvPicPr>
          <p:nvPr>
            <p:ph idx="1"/>
          </p:nvPr>
        </p:nvPicPr>
        <p:blipFill>
          <a:blip r:embed="rId2"/>
          <a:stretch>
            <a:fillRect/>
          </a:stretch>
        </p:blipFill>
        <p:spPr>
          <a:xfrm>
            <a:off x="576869" y="1384627"/>
            <a:ext cx="4457700" cy="1803400"/>
          </a:xfrm>
          <a:prstGeom prst="rect">
            <a:avLst/>
          </a:prstGeom>
        </p:spPr>
      </p:pic>
      <p:sp>
        <p:nvSpPr>
          <p:cNvPr id="4" name="Slide Number Placeholder 3">
            <a:extLst>
              <a:ext uri="{FF2B5EF4-FFF2-40B4-BE49-F238E27FC236}">
                <a16:creationId xmlns="" xmlns:a16="http://schemas.microsoft.com/office/drawing/2014/main" id="{8E1CFE1D-F2A5-4640-9B26-BCB6030847B8}"/>
              </a:ext>
            </a:extLst>
          </p:cNvPr>
          <p:cNvSpPr>
            <a:spLocks noGrp="1"/>
          </p:cNvSpPr>
          <p:nvPr>
            <p:ph type="sldNum" sz="quarter" idx="12"/>
          </p:nvPr>
        </p:nvSpPr>
        <p:spPr/>
        <p:txBody>
          <a:bodyPr/>
          <a:lstStyle/>
          <a:p>
            <a:fld id="{C2CD15E1-1771-46B1-9B6B-75B81E115C17}" type="slidenum">
              <a:rPr lang="en-US" smtClean="0"/>
              <a:pPr/>
              <a:t>32</a:t>
            </a:fld>
            <a:endParaRPr lang="en-US"/>
          </a:p>
        </p:txBody>
      </p:sp>
      <p:pic>
        <p:nvPicPr>
          <p:cNvPr id="6" name="Picture 5">
            <a:extLst>
              <a:ext uri="{FF2B5EF4-FFF2-40B4-BE49-F238E27FC236}">
                <a16:creationId xmlns="" xmlns:a16="http://schemas.microsoft.com/office/drawing/2014/main" id="{B61F068B-0A59-DC4E-863F-1BB4EC0289FD}"/>
              </a:ext>
            </a:extLst>
          </p:cNvPr>
          <p:cNvPicPr>
            <a:picLocks noChangeAspect="1"/>
          </p:cNvPicPr>
          <p:nvPr/>
        </p:nvPicPr>
        <p:blipFill>
          <a:blip r:embed="rId3"/>
          <a:stretch>
            <a:fillRect/>
          </a:stretch>
        </p:blipFill>
        <p:spPr>
          <a:xfrm>
            <a:off x="576869" y="3697942"/>
            <a:ext cx="3644900" cy="1371600"/>
          </a:xfrm>
          <a:prstGeom prst="rect">
            <a:avLst/>
          </a:prstGeom>
        </p:spPr>
      </p:pic>
    </p:spTree>
    <p:extLst>
      <p:ext uri="{BB962C8B-B14F-4D97-AF65-F5344CB8AC3E}">
        <p14:creationId xmlns:p14="http://schemas.microsoft.com/office/powerpoint/2010/main" val="1630360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246386-2C53-8A4E-8A84-8AE66C457F86}"/>
              </a:ext>
            </a:extLst>
          </p:cNvPr>
          <p:cNvSpPr>
            <a:spLocks noGrp="1"/>
          </p:cNvSpPr>
          <p:nvPr>
            <p:ph type="title"/>
          </p:nvPr>
        </p:nvSpPr>
        <p:spPr/>
        <p:txBody>
          <a:bodyPr/>
          <a:lstStyle/>
          <a:p>
            <a:r>
              <a:rPr lang="en-US" dirty="0"/>
              <a:t>Object oriented program – Principles - Interface</a:t>
            </a:r>
          </a:p>
        </p:txBody>
      </p:sp>
      <p:pic>
        <p:nvPicPr>
          <p:cNvPr id="5" name="Content Placeholder 4">
            <a:extLst>
              <a:ext uri="{FF2B5EF4-FFF2-40B4-BE49-F238E27FC236}">
                <a16:creationId xmlns="" xmlns:a16="http://schemas.microsoft.com/office/drawing/2014/main" id="{BD039FF5-46FB-9042-9697-3CC1248007CF}"/>
              </a:ext>
            </a:extLst>
          </p:cNvPr>
          <p:cNvPicPr>
            <a:picLocks noGrp="1" noChangeAspect="1"/>
          </p:cNvPicPr>
          <p:nvPr>
            <p:ph idx="1"/>
          </p:nvPr>
        </p:nvPicPr>
        <p:blipFill>
          <a:blip r:embed="rId2"/>
          <a:stretch>
            <a:fillRect/>
          </a:stretch>
        </p:blipFill>
        <p:spPr>
          <a:xfrm>
            <a:off x="596755" y="1028046"/>
            <a:ext cx="7268704" cy="5211762"/>
          </a:xfrm>
          <a:prstGeom prst="rect">
            <a:avLst/>
          </a:prstGeom>
        </p:spPr>
      </p:pic>
      <p:sp>
        <p:nvSpPr>
          <p:cNvPr id="4" name="Slide Number Placeholder 3">
            <a:extLst>
              <a:ext uri="{FF2B5EF4-FFF2-40B4-BE49-F238E27FC236}">
                <a16:creationId xmlns="" xmlns:a16="http://schemas.microsoft.com/office/drawing/2014/main" id="{64E08E48-079C-854B-888B-BEE9AECA6564}"/>
              </a:ext>
            </a:extLst>
          </p:cNvPr>
          <p:cNvSpPr>
            <a:spLocks noGrp="1"/>
          </p:cNvSpPr>
          <p:nvPr>
            <p:ph type="sldNum" sz="quarter" idx="12"/>
          </p:nvPr>
        </p:nvSpPr>
        <p:spPr/>
        <p:txBody>
          <a:bodyPr/>
          <a:lstStyle/>
          <a:p>
            <a:fld id="{C2CD15E1-1771-46B1-9B6B-75B81E115C17}" type="slidenum">
              <a:rPr lang="en-US" smtClean="0"/>
              <a:pPr/>
              <a:t>33</a:t>
            </a:fld>
            <a:endParaRPr lang="en-US"/>
          </a:p>
        </p:txBody>
      </p:sp>
    </p:spTree>
    <p:extLst>
      <p:ext uri="{BB962C8B-B14F-4D97-AF65-F5344CB8AC3E}">
        <p14:creationId xmlns:p14="http://schemas.microsoft.com/office/powerpoint/2010/main" val="34814031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BF4A22-84E4-6847-98CE-BE60A26A9B43}"/>
              </a:ext>
            </a:extLst>
          </p:cNvPr>
          <p:cNvSpPr>
            <a:spLocks noGrp="1"/>
          </p:cNvSpPr>
          <p:nvPr>
            <p:ph type="title"/>
          </p:nvPr>
        </p:nvSpPr>
        <p:spPr/>
        <p:txBody>
          <a:bodyPr/>
          <a:lstStyle/>
          <a:p>
            <a:r>
              <a:rPr lang="en-US" dirty="0"/>
              <a:t>Abstraction and Interface</a:t>
            </a:r>
          </a:p>
        </p:txBody>
      </p:sp>
      <p:sp>
        <p:nvSpPr>
          <p:cNvPr id="3" name="Content Placeholder 2">
            <a:extLst>
              <a:ext uri="{FF2B5EF4-FFF2-40B4-BE49-F238E27FC236}">
                <a16:creationId xmlns="" xmlns:a16="http://schemas.microsoft.com/office/drawing/2014/main" id="{0D5AC555-08DD-1949-A6D6-9FFA9AE492B2}"/>
              </a:ext>
            </a:extLst>
          </p:cNvPr>
          <p:cNvSpPr>
            <a:spLocks noGrp="1"/>
          </p:cNvSpPr>
          <p:nvPr>
            <p:ph idx="1"/>
          </p:nvPr>
        </p:nvSpPr>
        <p:spPr/>
        <p:txBody>
          <a:bodyPr/>
          <a:lstStyle/>
          <a:p>
            <a:pPr marL="0" indent="0">
              <a:buNone/>
            </a:pPr>
            <a:r>
              <a:rPr lang="en-US" b="1" dirty="0"/>
              <a:t>ADVANTAGE</a:t>
            </a:r>
          </a:p>
          <a:p>
            <a:r>
              <a:rPr lang="en-US" dirty="0"/>
              <a:t>Abstraction: </a:t>
            </a:r>
          </a:p>
          <a:p>
            <a:pPr marL="0" indent="0">
              <a:buNone/>
            </a:pPr>
            <a:r>
              <a:rPr lang="en-US" dirty="0"/>
              <a:t>    + The methods are flexible.</a:t>
            </a:r>
          </a:p>
          <a:p>
            <a:pPr marL="0" indent="0">
              <a:buNone/>
            </a:pPr>
            <a:r>
              <a:rPr lang="en-US" dirty="0"/>
              <a:t>    + The extend class can override or not override regular methods</a:t>
            </a:r>
          </a:p>
          <a:p>
            <a:pPr marL="0" indent="0">
              <a:buNone/>
            </a:pPr>
            <a:r>
              <a:rPr lang="en-US" dirty="0"/>
              <a:t> </a:t>
            </a:r>
          </a:p>
          <a:p>
            <a:r>
              <a:rPr lang="en-US" dirty="0"/>
              <a:t>Interface:</a:t>
            </a:r>
          </a:p>
          <a:p>
            <a:pPr marL="0" indent="0">
              <a:buNone/>
            </a:pPr>
            <a:r>
              <a:rPr lang="en-US" dirty="0"/>
              <a:t>    + Can inherit multiple interfaces (polymorphism).</a:t>
            </a:r>
          </a:p>
          <a:p>
            <a:pPr marL="0" indent="0">
              <a:buNone/>
            </a:pPr>
            <a:r>
              <a:rPr lang="en-US" dirty="0"/>
              <a:t>    + Build a set of paradigms that classes must follow.</a:t>
            </a:r>
          </a:p>
          <a:p>
            <a:pPr marL="0" indent="0">
              <a:buNone/>
            </a:pPr>
            <a:r>
              <a:rPr lang="en-US" dirty="0"/>
              <a:t>    + Help manage well, capture the functions required for an object.</a:t>
            </a:r>
          </a:p>
        </p:txBody>
      </p:sp>
      <p:sp>
        <p:nvSpPr>
          <p:cNvPr id="4" name="Slide Number Placeholder 3">
            <a:extLst>
              <a:ext uri="{FF2B5EF4-FFF2-40B4-BE49-F238E27FC236}">
                <a16:creationId xmlns="" xmlns:a16="http://schemas.microsoft.com/office/drawing/2014/main" id="{B8EEB064-0720-0946-96DD-7732585C4E81}"/>
              </a:ext>
            </a:extLst>
          </p:cNvPr>
          <p:cNvSpPr>
            <a:spLocks noGrp="1"/>
          </p:cNvSpPr>
          <p:nvPr>
            <p:ph type="sldNum" sz="quarter" idx="12"/>
          </p:nvPr>
        </p:nvSpPr>
        <p:spPr/>
        <p:txBody>
          <a:bodyPr/>
          <a:lstStyle/>
          <a:p>
            <a:fld id="{C2CD15E1-1771-46B1-9B6B-75B81E115C17}" type="slidenum">
              <a:rPr lang="en-US" smtClean="0"/>
              <a:pPr/>
              <a:t>34</a:t>
            </a:fld>
            <a:endParaRPr lang="en-US"/>
          </a:p>
        </p:txBody>
      </p:sp>
    </p:spTree>
    <p:extLst>
      <p:ext uri="{BB962C8B-B14F-4D97-AF65-F5344CB8AC3E}">
        <p14:creationId xmlns:p14="http://schemas.microsoft.com/office/powerpoint/2010/main" val="3229998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27AF375-9545-F84E-9105-BFA819D96328}"/>
              </a:ext>
            </a:extLst>
          </p:cNvPr>
          <p:cNvSpPr>
            <a:spLocks noGrp="1"/>
          </p:cNvSpPr>
          <p:nvPr>
            <p:ph type="title"/>
          </p:nvPr>
        </p:nvSpPr>
        <p:spPr/>
        <p:txBody>
          <a:bodyPr/>
          <a:lstStyle/>
          <a:p>
            <a:r>
              <a:rPr lang="en-US" dirty="0"/>
              <a:t>Abstraction and Interface</a:t>
            </a:r>
          </a:p>
        </p:txBody>
      </p:sp>
      <p:sp>
        <p:nvSpPr>
          <p:cNvPr id="3" name="Content Placeholder 2">
            <a:extLst>
              <a:ext uri="{FF2B5EF4-FFF2-40B4-BE49-F238E27FC236}">
                <a16:creationId xmlns="" xmlns:a16="http://schemas.microsoft.com/office/drawing/2014/main" id="{67FF0166-9398-644B-9E79-6F38E53FE587}"/>
              </a:ext>
            </a:extLst>
          </p:cNvPr>
          <p:cNvSpPr>
            <a:spLocks noGrp="1"/>
          </p:cNvSpPr>
          <p:nvPr>
            <p:ph idx="1"/>
          </p:nvPr>
        </p:nvSpPr>
        <p:spPr/>
        <p:txBody>
          <a:bodyPr/>
          <a:lstStyle/>
          <a:p>
            <a:pPr marL="0" indent="0">
              <a:buNone/>
            </a:pPr>
            <a:r>
              <a:rPr lang="en-US" b="1" dirty="0"/>
              <a:t>DISADVANTAGE</a:t>
            </a:r>
          </a:p>
          <a:p>
            <a:r>
              <a:rPr lang="en-US" dirty="0"/>
              <a:t>Abstraction: </a:t>
            </a:r>
          </a:p>
          <a:p>
            <a:pPr marL="0" indent="0">
              <a:buNone/>
            </a:pPr>
            <a:r>
              <a:rPr lang="en-US" dirty="0"/>
              <a:t>    + Cannot extend multiple abstract classes. </a:t>
            </a:r>
          </a:p>
          <a:p>
            <a:r>
              <a:rPr lang="en-US" dirty="0"/>
              <a:t>Interface:</a:t>
            </a:r>
          </a:p>
          <a:p>
            <a:pPr marL="0" indent="0">
              <a:buNone/>
            </a:pPr>
            <a:r>
              <a:rPr lang="en-US" dirty="0"/>
              <a:t>    + Every time we define a feature, the implement class simultaneously adds that </a:t>
            </a:r>
            <a:r>
              <a:rPr lang="en-US" dirty="0" smtClean="0"/>
              <a:t>feature.</a:t>
            </a:r>
            <a:endParaRPr lang="en-US" dirty="0"/>
          </a:p>
        </p:txBody>
      </p:sp>
      <p:sp>
        <p:nvSpPr>
          <p:cNvPr id="4" name="Slide Number Placeholder 3">
            <a:extLst>
              <a:ext uri="{FF2B5EF4-FFF2-40B4-BE49-F238E27FC236}">
                <a16:creationId xmlns="" xmlns:a16="http://schemas.microsoft.com/office/drawing/2014/main" id="{31C25C26-B6CA-274E-A6CA-9FAF130C5BDC}"/>
              </a:ext>
            </a:extLst>
          </p:cNvPr>
          <p:cNvSpPr>
            <a:spLocks noGrp="1"/>
          </p:cNvSpPr>
          <p:nvPr>
            <p:ph type="sldNum" sz="quarter" idx="12"/>
          </p:nvPr>
        </p:nvSpPr>
        <p:spPr/>
        <p:txBody>
          <a:bodyPr/>
          <a:lstStyle/>
          <a:p>
            <a:fld id="{C2CD15E1-1771-46B1-9B6B-75B81E115C17}" type="slidenum">
              <a:rPr lang="en-US" smtClean="0"/>
              <a:pPr/>
              <a:t>35</a:t>
            </a:fld>
            <a:endParaRPr lang="en-US"/>
          </a:p>
        </p:txBody>
      </p:sp>
    </p:spTree>
    <p:extLst>
      <p:ext uri="{BB962C8B-B14F-4D97-AF65-F5344CB8AC3E}">
        <p14:creationId xmlns:p14="http://schemas.microsoft.com/office/powerpoint/2010/main" val="2568166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E76D5C-9E09-214D-AA1E-C031115A09EB}"/>
              </a:ext>
            </a:extLst>
          </p:cNvPr>
          <p:cNvSpPr>
            <a:spLocks noGrp="1"/>
          </p:cNvSpPr>
          <p:nvPr>
            <p:ph type="title"/>
          </p:nvPr>
        </p:nvSpPr>
        <p:spPr/>
        <p:txBody>
          <a:bodyPr/>
          <a:lstStyle/>
          <a:p>
            <a:r>
              <a:rPr lang="en-US" dirty="0"/>
              <a:t>Constructors and Destructors</a:t>
            </a:r>
          </a:p>
        </p:txBody>
      </p:sp>
      <p:sp>
        <p:nvSpPr>
          <p:cNvPr id="3" name="Content Placeholder 2">
            <a:extLst>
              <a:ext uri="{FF2B5EF4-FFF2-40B4-BE49-F238E27FC236}">
                <a16:creationId xmlns="" xmlns:a16="http://schemas.microsoft.com/office/drawing/2014/main" id="{24AE9B33-85B2-9442-861D-7E4A1A2430AE}"/>
              </a:ext>
            </a:extLst>
          </p:cNvPr>
          <p:cNvSpPr>
            <a:spLocks noGrp="1"/>
          </p:cNvSpPr>
          <p:nvPr>
            <p:ph idx="1"/>
          </p:nvPr>
        </p:nvSpPr>
        <p:spPr>
          <a:xfrm>
            <a:off x="242046" y="1181062"/>
            <a:ext cx="8677835" cy="5212080"/>
          </a:xfrm>
        </p:spPr>
        <p:txBody>
          <a:bodyPr/>
          <a:lstStyle/>
          <a:p>
            <a:r>
              <a:rPr lang="en-US" dirty="0"/>
              <a:t>Constructors :an automatic method is called after the object has been created.</a:t>
            </a:r>
          </a:p>
          <a:p>
            <a:r>
              <a:rPr lang="en-US" dirty="0"/>
              <a:t>Destructor: an automatic method that is called before the object is destroyed</a:t>
            </a:r>
          </a:p>
        </p:txBody>
      </p:sp>
      <p:sp>
        <p:nvSpPr>
          <p:cNvPr id="4" name="Slide Number Placeholder 3">
            <a:extLst>
              <a:ext uri="{FF2B5EF4-FFF2-40B4-BE49-F238E27FC236}">
                <a16:creationId xmlns="" xmlns:a16="http://schemas.microsoft.com/office/drawing/2014/main" id="{54C05948-577C-E04D-A463-AE729CB8AD23}"/>
              </a:ext>
            </a:extLst>
          </p:cNvPr>
          <p:cNvSpPr>
            <a:spLocks noGrp="1"/>
          </p:cNvSpPr>
          <p:nvPr>
            <p:ph type="sldNum" sz="quarter" idx="12"/>
          </p:nvPr>
        </p:nvSpPr>
        <p:spPr/>
        <p:txBody>
          <a:bodyPr/>
          <a:lstStyle/>
          <a:p>
            <a:fld id="{C2CD15E1-1771-46B1-9B6B-75B81E115C17}" type="slidenum">
              <a:rPr lang="en-US" smtClean="0"/>
              <a:pPr/>
              <a:t>36</a:t>
            </a:fld>
            <a:endParaRPr lang="en-US"/>
          </a:p>
        </p:txBody>
      </p:sp>
      <p:pic>
        <p:nvPicPr>
          <p:cNvPr id="6" name="Picture 5">
            <a:extLst>
              <a:ext uri="{FF2B5EF4-FFF2-40B4-BE49-F238E27FC236}">
                <a16:creationId xmlns="" xmlns:a16="http://schemas.microsoft.com/office/drawing/2014/main" id="{A48F9860-42EC-F04E-9D47-582978A696CC}"/>
              </a:ext>
            </a:extLst>
          </p:cNvPr>
          <p:cNvPicPr>
            <a:picLocks noChangeAspect="1"/>
          </p:cNvPicPr>
          <p:nvPr/>
        </p:nvPicPr>
        <p:blipFill>
          <a:blip r:embed="rId2"/>
          <a:stretch>
            <a:fillRect/>
          </a:stretch>
        </p:blipFill>
        <p:spPr>
          <a:xfrm>
            <a:off x="1247213" y="2429435"/>
            <a:ext cx="6667500" cy="3505200"/>
          </a:xfrm>
          <a:prstGeom prst="rect">
            <a:avLst/>
          </a:prstGeom>
        </p:spPr>
      </p:pic>
    </p:spTree>
    <p:extLst>
      <p:ext uri="{BB962C8B-B14F-4D97-AF65-F5344CB8AC3E}">
        <p14:creationId xmlns:p14="http://schemas.microsoft.com/office/powerpoint/2010/main" val="10264287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FE76D5C-9E09-214D-AA1E-C031115A09EB}"/>
              </a:ext>
            </a:extLst>
          </p:cNvPr>
          <p:cNvSpPr>
            <a:spLocks noGrp="1"/>
          </p:cNvSpPr>
          <p:nvPr>
            <p:ph type="title"/>
          </p:nvPr>
        </p:nvSpPr>
        <p:spPr/>
        <p:txBody>
          <a:bodyPr/>
          <a:lstStyle/>
          <a:p>
            <a:r>
              <a:rPr lang="en-US" dirty="0" smtClean="0"/>
              <a:t>Exercise</a:t>
            </a:r>
            <a:endParaRPr lang="en-US" dirty="0"/>
          </a:p>
        </p:txBody>
      </p:sp>
      <p:sp>
        <p:nvSpPr>
          <p:cNvPr id="3" name="Content Placeholder 2">
            <a:extLst>
              <a:ext uri="{FF2B5EF4-FFF2-40B4-BE49-F238E27FC236}">
                <a16:creationId xmlns="" xmlns:a16="http://schemas.microsoft.com/office/drawing/2014/main" id="{24AE9B33-85B2-9442-861D-7E4A1A2430AE}"/>
              </a:ext>
            </a:extLst>
          </p:cNvPr>
          <p:cNvSpPr>
            <a:spLocks noGrp="1"/>
          </p:cNvSpPr>
          <p:nvPr>
            <p:ph idx="1"/>
          </p:nvPr>
        </p:nvSpPr>
        <p:spPr>
          <a:xfrm>
            <a:off x="242046" y="1181062"/>
            <a:ext cx="8677835" cy="5212080"/>
          </a:xfrm>
        </p:spPr>
        <p:txBody>
          <a:bodyPr/>
          <a:lstStyle/>
          <a:p>
            <a:r>
              <a:rPr lang="en-US" dirty="0" smtClean="0"/>
              <a:t>Please </a:t>
            </a:r>
            <a:r>
              <a:rPr lang="en-US" dirty="0"/>
              <a:t>create a sample code with PHP for these items</a:t>
            </a:r>
            <a:r>
              <a:rPr lang="en-US" dirty="0" smtClean="0"/>
              <a:t>:</a:t>
            </a:r>
          </a:p>
          <a:p>
            <a:pPr lvl="1">
              <a:buFont typeface="Wingdings" panose="05000000000000000000" pitchFamily="2" charset="2"/>
              <a:buChar char="ü"/>
            </a:pPr>
            <a:r>
              <a:rPr lang="en-US" dirty="0" smtClean="0"/>
              <a:t>Encapsulation</a:t>
            </a:r>
          </a:p>
          <a:p>
            <a:pPr lvl="1">
              <a:buFont typeface="Wingdings" panose="05000000000000000000" pitchFamily="2" charset="2"/>
              <a:buChar char="ü"/>
            </a:pPr>
            <a:r>
              <a:rPr lang="en-US" dirty="0" smtClean="0"/>
              <a:t>Inheritance</a:t>
            </a:r>
          </a:p>
          <a:p>
            <a:pPr lvl="1">
              <a:buFont typeface="Wingdings" panose="05000000000000000000" pitchFamily="2" charset="2"/>
              <a:buChar char="ü"/>
            </a:pPr>
            <a:r>
              <a:rPr lang="en-US" dirty="0" smtClean="0"/>
              <a:t>Polymorphism</a:t>
            </a:r>
          </a:p>
          <a:p>
            <a:pPr lvl="1">
              <a:buFont typeface="Wingdings" panose="05000000000000000000" pitchFamily="2" charset="2"/>
              <a:buChar char="ü"/>
            </a:pPr>
            <a:r>
              <a:rPr lang="en-US" dirty="0" smtClean="0"/>
              <a:t>Abstraction</a:t>
            </a:r>
          </a:p>
          <a:p>
            <a:pPr marL="182562" lvl="1" indent="0">
              <a:buNone/>
            </a:pPr>
            <a:r>
              <a:rPr lang="en-US" sz="2000" dirty="0" smtClean="0">
                <a:sym typeface="Wingdings" panose="05000000000000000000" pitchFamily="2" charset="2"/>
              </a:rPr>
              <a:t> </a:t>
            </a:r>
            <a:r>
              <a:rPr lang="en-US" sz="2000" dirty="0" smtClean="0"/>
              <a:t>You </a:t>
            </a:r>
            <a:r>
              <a:rPr lang="en-US" sz="2000" dirty="0"/>
              <a:t>need to </a:t>
            </a:r>
            <a:r>
              <a:rPr lang="en-US" sz="2000" dirty="0" smtClean="0"/>
              <a:t>explain these code in the meeting</a:t>
            </a:r>
            <a:endParaRPr lang="en-US" sz="2000" dirty="0"/>
          </a:p>
        </p:txBody>
      </p:sp>
      <p:sp>
        <p:nvSpPr>
          <p:cNvPr id="4" name="Slide Number Placeholder 3">
            <a:extLst>
              <a:ext uri="{FF2B5EF4-FFF2-40B4-BE49-F238E27FC236}">
                <a16:creationId xmlns="" xmlns:a16="http://schemas.microsoft.com/office/drawing/2014/main" id="{54C05948-577C-E04D-A463-AE729CB8AD23}"/>
              </a:ext>
            </a:extLst>
          </p:cNvPr>
          <p:cNvSpPr>
            <a:spLocks noGrp="1"/>
          </p:cNvSpPr>
          <p:nvPr>
            <p:ph type="sldNum" sz="quarter" idx="12"/>
          </p:nvPr>
        </p:nvSpPr>
        <p:spPr/>
        <p:txBody>
          <a:bodyPr/>
          <a:lstStyle/>
          <a:p>
            <a:fld id="{C2CD15E1-1771-46B1-9B6B-75B81E115C17}" type="slidenum">
              <a:rPr lang="en-US" smtClean="0"/>
              <a:pPr/>
              <a:t>37</a:t>
            </a:fld>
            <a:endParaRPr lang="en-US"/>
          </a:p>
        </p:txBody>
      </p:sp>
    </p:spTree>
    <p:extLst>
      <p:ext uri="{BB962C8B-B14F-4D97-AF65-F5344CB8AC3E}">
        <p14:creationId xmlns:p14="http://schemas.microsoft.com/office/powerpoint/2010/main" val="18646643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553200" y="6393142"/>
            <a:ext cx="2133600" cy="370728"/>
          </a:xfrm>
        </p:spPr>
        <p:txBody>
          <a:bodyPr/>
          <a:lstStyle/>
          <a:p>
            <a:fld id="{C2CD15E1-1771-46B1-9B6B-75B81E115C17}" type="slidenum">
              <a:rPr lang="en-US" smtClean="0"/>
              <a:pPr/>
              <a:t>38</a:t>
            </a:fld>
            <a:endParaRPr lang="en-US"/>
          </a:p>
        </p:txBody>
      </p:sp>
      <p:sp>
        <p:nvSpPr>
          <p:cNvPr id="5" name="TextBox 4"/>
          <p:cNvSpPr txBox="1"/>
          <p:nvPr/>
        </p:nvSpPr>
        <p:spPr>
          <a:xfrm>
            <a:off x="3017782" y="3912686"/>
            <a:ext cx="2742674" cy="646331"/>
          </a:xfrm>
          <a:prstGeom prst="rect">
            <a:avLst/>
          </a:prstGeom>
          <a:noFill/>
        </p:spPr>
        <p:txBody>
          <a:bodyPr wrap="none" rtlCol="0">
            <a:spAutoFit/>
          </a:bodyPr>
          <a:lstStyle/>
          <a:p>
            <a:pPr algn="ctr"/>
            <a:r>
              <a:rPr lang="en-US" sz="3600" b="1" dirty="0">
                <a:solidFill>
                  <a:schemeClr val="tx2"/>
                </a:solidFill>
                <a:latin typeface="Meiryo UI" pitchFamily="50" charset="-128"/>
                <a:ea typeface="Meiryo UI" pitchFamily="50" charset="-128"/>
              </a:rPr>
              <a:t>Thank you</a:t>
            </a:r>
          </a:p>
        </p:txBody>
      </p:sp>
    </p:spTree>
    <p:extLst>
      <p:ext uri="{BB962C8B-B14F-4D97-AF65-F5344CB8AC3E}">
        <p14:creationId xmlns:p14="http://schemas.microsoft.com/office/powerpoint/2010/main" val="2304439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BA1710-5DA4-284C-9471-CC8B93FEF0D5}"/>
              </a:ext>
            </a:extLst>
          </p:cNvPr>
          <p:cNvSpPr>
            <a:spLocks noGrp="1"/>
          </p:cNvSpPr>
          <p:nvPr>
            <p:ph type="title"/>
          </p:nvPr>
        </p:nvSpPr>
        <p:spPr/>
        <p:txBody>
          <a:bodyPr/>
          <a:lstStyle/>
          <a:p>
            <a:r>
              <a:rPr lang="en-US" dirty="0"/>
              <a:t>Object oriented program - definition</a:t>
            </a:r>
          </a:p>
        </p:txBody>
      </p:sp>
      <p:sp>
        <p:nvSpPr>
          <p:cNvPr id="3" name="Content Placeholder 2">
            <a:extLst>
              <a:ext uri="{FF2B5EF4-FFF2-40B4-BE49-F238E27FC236}">
                <a16:creationId xmlns="" xmlns:a16="http://schemas.microsoft.com/office/drawing/2014/main" id="{EE2D8C85-AADD-E14E-B0D4-5F86DDF3D7C4}"/>
              </a:ext>
            </a:extLst>
          </p:cNvPr>
          <p:cNvSpPr>
            <a:spLocks noGrp="1"/>
          </p:cNvSpPr>
          <p:nvPr>
            <p:ph idx="1"/>
          </p:nvPr>
        </p:nvSpPr>
        <p:spPr/>
        <p:txBody>
          <a:bodyPr/>
          <a:lstStyle/>
          <a:p>
            <a:r>
              <a:rPr lang="en-US" dirty="0"/>
              <a:t>Definition: a programming language model in which programs are organized around data or object rather than functions and logic.</a:t>
            </a:r>
          </a:p>
        </p:txBody>
      </p:sp>
      <p:sp>
        <p:nvSpPr>
          <p:cNvPr id="4" name="Slide Number Placeholder 3">
            <a:extLst>
              <a:ext uri="{FF2B5EF4-FFF2-40B4-BE49-F238E27FC236}">
                <a16:creationId xmlns="" xmlns:a16="http://schemas.microsoft.com/office/drawing/2014/main" id="{E6C3E3A9-D33F-A141-84F4-FFFD95DF1AD0}"/>
              </a:ext>
            </a:extLst>
          </p:cNvPr>
          <p:cNvSpPr>
            <a:spLocks noGrp="1"/>
          </p:cNvSpPr>
          <p:nvPr>
            <p:ph type="sldNum" sz="quarter" idx="12"/>
          </p:nvPr>
        </p:nvSpPr>
        <p:spPr/>
        <p:txBody>
          <a:bodyPr/>
          <a:lstStyle/>
          <a:p>
            <a:fld id="{C2CD15E1-1771-46B1-9B6B-75B81E115C17}" type="slidenum">
              <a:rPr lang="en-US" smtClean="0"/>
              <a:pPr/>
              <a:t>4</a:t>
            </a:fld>
            <a:endParaRPr lang="en-US"/>
          </a:p>
        </p:txBody>
      </p:sp>
      <p:pic>
        <p:nvPicPr>
          <p:cNvPr id="5" name="Picture 4">
            <a:extLst>
              <a:ext uri="{FF2B5EF4-FFF2-40B4-BE49-F238E27FC236}">
                <a16:creationId xmlns="" xmlns:a16="http://schemas.microsoft.com/office/drawing/2014/main" id="{ECBA9C2C-AA0B-5C44-9CB4-6D55529BD08B}"/>
              </a:ext>
            </a:extLst>
          </p:cNvPr>
          <p:cNvPicPr>
            <a:picLocks noChangeAspect="1"/>
          </p:cNvPicPr>
          <p:nvPr/>
        </p:nvPicPr>
        <p:blipFill>
          <a:blip r:embed="rId2"/>
          <a:stretch>
            <a:fillRect/>
          </a:stretch>
        </p:blipFill>
        <p:spPr>
          <a:xfrm>
            <a:off x="1545995" y="2117380"/>
            <a:ext cx="6074005" cy="3311603"/>
          </a:xfrm>
          <a:prstGeom prst="rect">
            <a:avLst/>
          </a:prstGeom>
        </p:spPr>
      </p:pic>
    </p:spTree>
    <p:extLst>
      <p:ext uri="{BB962C8B-B14F-4D97-AF65-F5344CB8AC3E}">
        <p14:creationId xmlns:p14="http://schemas.microsoft.com/office/powerpoint/2010/main" val="517238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487BBD-9371-9047-82DA-99B27D6C5CE4}"/>
              </a:ext>
            </a:extLst>
          </p:cNvPr>
          <p:cNvSpPr>
            <a:spLocks noGrp="1"/>
          </p:cNvSpPr>
          <p:nvPr>
            <p:ph type="title"/>
          </p:nvPr>
        </p:nvSpPr>
        <p:spPr/>
        <p:txBody>
          <a:bodyPr/>
          <a:lstStyle/>
          <a:p>
            <a:r>
              <a:rPr lang="en-US" dirty="0"/>
              <a:t>Object oriented program - definition</a:t>
            </a:r>
          </a:p>
        </p:txBody>
      </p:sp>
      <p:sp>
        <p:nvSpPr>
          <p:cNvPr id="3" name="Content Placeholder 2">
            <a:extLst>
              <a:ext uri="{FF2B5EF4-FFF2-40B4-BE49-F238E27FC236}">
                <a16:creationId xmlns="" xmlns:a16="http://schemas.microsoft.com/office/drawing/2014/main" id="{DBE54421-0B2D-1544-84BD-A5CFAA4190CA}"/>
              </a:ext>
            </a:extLst>
          </p:cNvPr>
          <p:cNvSpPr>
            <a:spLocks noGrp="1"/>
          </p:cNvSpPr>
          <p:nvPr>
            <p:ph idx="1"/>
          </p:nvPr>
        </p:nvSpPr>
        <p:spPr/>
        <p:txBody>
          <a:bodyPr/>
          <a:lstStyle/>
          <a:p>
            <a:r>
              <a:rPr lang="en-US" dirty="0"/>
              <a:t>Object : an entity in the real world that has state attributes and behaviors.</a:t>
            </a:r>
          </a:p>
          <a:p>
            <a:r>
              <a:rPr lang="en-US" dirty="0"/>
              <a:t>Method : a behavior of the object</a:t>
            </a:r>
          </a:p>
          <a:p>
            <a:r>
              <a:rPr lang="en-US" dirty="0"/>
              <a:t>Class: a set of objects and descriptions of objects that share attributes and behaviors.</a:t>
            </a:r>
            <a:endParaRPr lang="en-US" b="1" dirty="0"/>
          </a:p>
          <a:p>
            <a:endParaRPr lang="en-US" dirty="0"/>
          </a:p>
        </p:txBody>
      </p:sp>
      <p:sp>
        <p:nvSpPr>
          <p:cNvPr id="4" name="Slide Number Placeholder 3">
            <a:extLst>
              <a:ext uri="{FF2B5EF4-FFF2-40B4-BE49-F238E27FC236}">
                <a16:creationId xmlns="" xmlns:a16="http://schemas.microsoft.com/office/drawing/2014/main" id="{E8A393D6-721E-5943-997C-384119ADE34F}"/>
              </a:ext>
            </a:extLst>
          </p:cNvPr>
          <p:cNvSpPr>
            <a:spLocks noGrp="1"/>
          </p:cNvSpPr>
          <p:nvPr>
            <p:ph type="sldNum" sz="quarter" idx="12"/>
          </p:nvPr>
        </p:nvSpPr>
        <p:spPr/>
        <p:txBody>
          <a:bodyPr/>
          <a:lstStyle/>
          <a:p>
            <a:fld id="{C2CD15E1-1771-46B1-9B6B-75B81E115C17}" type="slidenum">
              <a:rPr lang="en-US" smtClean="0"/>
              <a:pPr/>
              <a:t>5</a:t>
            </a:fld>
            <a:endParaRPr lang="en-US"/>
          </a:p>
        </p:txBody>
      </p:sp>
      <p:pic>
        <p:nvPicPr>
          <p:cNvPr id="5" name="Picture 4">
            <a:extLst>
              <a:ext uri="{FF2B5EF4-FFF2-40B4-BE49-F238E27FC236}">
                <a16:creationId xmlns="" xmlns:a16="http://schemas.microsoft.com/office/drawing/2014/main" id="{6B54B20C-E670-F642-A169-524DDBB240C8}"/>
              </a:ext>
            </a:extLst>
          </p:cNvPr>
          <p:cNvPicPr>
            <a:picLocks noChangeAspect="1"/>
          </p:cNvPicPr>
          <p:nvPr/>
        </p:nvPicPr>
        <p:blipFill>
          <a:blip r:embed="rId2"/>
          <a:stretch>
            <a:fillRect/>
          </a:stretch>
        </p:blipFill>
        <p:spPr>
          <a:xfrm>
            <a:off x="502025" y="2897395"/>
            <a:ext cx="8184775" cy="3175298"/>
          </a:xfrm>
          <a:prstGeom prst="rect">
            <a:avLst/>
          </a:prstGeom>
        </p:spPr>
      </p:pic>
    </p:spTree>
    <p:extLst>
      <p:ext uri="{BB962C8B-B14F-4D97-AF65-F5344CB8AC3E}">
        <p14:creationId xmlns:p14="http://schemas.microsoft.com/office/powerpoint/2010/main" val="39005752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C4842C-DFE0-8646-8974-312301185100}"/>
              </a:ext>
            </a:extLst>
          </p:cNvPr>
          <p:cNvSpPr>
            <a:spLocks noGrp="1"/>
          </p:cNvSpPr>
          <p:nvPr>
            <p:ph type="title"/>
          </p:nvPr>
        </p:nvSpPr>
        <p:spPr/>
        <p:txBody>
          <a:bodyPr/>
          <a:lstStyle/>
          <a:p>
            <a:r>
              <a:rPr lang="en-US" dirty="0"/>
              <a:t>Object oriented program - Principles</a:t>
            </a:r>
          </a:p>
        </p:txBody>
      </p:sp>
      <p:sp>
        <p:nvSpPr>
          <p:cNvPr id="3" name="Content Placeholder 2">
            <a:extLst>
              <a:ext uri="{FF2B5EF4-FFF2-40B4-BE49-F238E27FC236}">
                <a16:creationId xmlns="" xmlns:a16="http://schemas.microsoft.com/office/drawing/2014/main" id="{E9B74C65-7496-7747-883F-A401C030E719}"/>
              </a:ext>
            </a:extLst>
          </p:cNvPr>
          <p:cNvSpPr>
            <a:spLocks noGrp="1"/>
          </p:cNvSpPr>
          <p:nvPr>
            <p:ph idx="1"/>
          </p:nvPr>
        </p:nvSpPr>
        <p:spPr/>
        <p:txBody>
          <a:bodyPr/>
          <a:lstStyle/>
          <a:p>
            <a:r>
              <a:rPr lang="en-US" dirty="0"/>
              <a:t>Encapsulation</a:t>
            </a:r>
          </a:p>
          <a:p>
            <a:r>
              <a:rPr lang="en-US" dirty="0"/>
              <a:t>Inheritance</a:t>
            </a:r>
          </a:p>
          <a:p>
            <a:r>
              <a:rPr lang="en-US" dirty="0"/>
              <a:t>Polymorphism</a:t>
            </a:r>
          </a:p>
          <a:p>
            <a:r>
              <a:rPr lang="en-US" dirty="0"/>
              <a:t>Abstraction</a:t>
            </a:r>
          </a:p>
          <a:p>
            <a:pPr marL="0" indent="0">
              <a:buNone/>
            </a:pPr>
            <a:endParaRPr lang="en-US" dirty="0"/>
          </a:p>
          <a:p>
            <a:endParaRPr lang="en-US" dirty="0"/>
          </a:p>
        </p:txBody>
      </p:sp>
      <p:sp>
        <p:nvSpPr>
          <p:cNvPr id="4" name="Slide Number Placeholder 3">
            <a:extLst>
              <a:ext uri="{FF2B5EF4-FFF2-40B4-BE49-F238E27FC236}">
                <a16:creationId xmlns="" xmlns:a16="http://schemas.microsoft.com/office/drawing/2014/main" id="{379E5A07-C63B-8742-BE01-4ABD0592836E}"/>
              </a:ext>
            </a:extLst>
          </p:cNvPr>
          <p:cNvSpPr>
            <a:spLocks noGrp="1"/>
          </p:cNvSpPr>
          <p:nvPr>
            <p:ph type="sldNum" sz="quarter" idx="12"/>
          </p:nvPr>
        </p:nvSpPr>
        <p:spPr/>
        <p:txBody>
          <a:bodyPr/>
          <a:lstStyle/>
          <a:p>
            <a:fld id="{C2CD15E1-1771-46B1-9B6B-75B81E115C17}" type="slidenum">
              <a:rPr lang="en-US" smtClean="0"/>
              <a:pPr/>
              <a:t>6</a:t>
            </a:fld>
            <a:endParaRPr lang="en-US"/>
          </a:p>
        </p:txBody>
      </p:sp>
      <p:pic>
        <p:nvPicPr>
          <p:cNvPr id="5" name="Picture 4">
            <a:extLst>
              <a:ext uri="{FF2B5EF4-FFF2-40B4-BE49-F238E27FC236}">
                <a16:creationId xmlns="" xmlns:a16="http://schemas.microsoft.com/office/drawing/2014/main" id="{DA7E9B52-4EE4-3E49-AFB9-FAA3B574914E}"/>
              </a:ext>
            </a:extLst>
          </p:cNvPr>
          <p:cNvPicPr>
            <a:picLocks noChangeAspect="1"/>
          </p:cNvPicPr>
          <p:nvPr/>
        </p:nvPicPr>
        <p:blipFill>
          <a:blip r:embed="rId2"/>
          <a:stretch>
            <a:fillRect/>
          </a:stretch>
        </p:blipFill>
        <p:spPr>
          <a:xfrm>
            <a:off x="2048985" y="2416376"/>
            <a:ext cx="5046030" cy="2966542"/>
          </a:xfrm>
          <a:prstGeom prst="rect">
            <a:avLst/>
          </a:prstGeom>
        </p:spPr>
      </p:pic>
    </p:spTree>
    <p:extLst>
      <p:ext uri="{BB962C8B-B14F-4D97-AF65-F5344CB8AC3E}">
        <p14:creationId xmlns:p14="http://schemas.microsoft.com/office/powerpoint/2010/main" val="3458951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E0D6E64-8596-2D43-B4A8-447D3E09EE19}"/>
              </a:ext>
            </a:extLst>
          </p:cNvPr>
          <p:cNvSpPr>
            <a:spLocks noGrp="1"/>
          </p:cNvSpPr>
          <p:nvPr>
            <p:ph type="title"/>
          </p:nvPr>
        </p:nvSpPr>
        <p:spPr/>
        <p:txBody>
          <a:bodyPr/>
          <a:lstStyle/>
          <a:p>
            <a:r>
              <a:rPr lang="en-US" dirty="0"/>
              <a:t>Object oriented program – Principles - Encapsulation</a:t>
            </a:r>
          </a:p>
        </p:txBody>
      </p:sp>
      <p:sp>
        <p:nvSpPr>
          <p:cNvPr id="3" name="Content Placeholder 2">
            <a:extLst>
              <a:ext uri="{FF2B5EF4-FFF2-40B4-BE49-F238E27FC236}">
                <a16:creationId xmlns="" xmlns:a16="http://schemas.microsoft.com/office/drawing/2014/main" id="{1FDBBF7B-342B-9542-9F5B-137DAB8B233E}"/>
              </a:ext>
            </a:extLst>
          </p:cNvPr>
          <p:cNvSpPr>
            <a:spLocks noGrp="1"/>
          </p:cNvSpPr>
          <p:nvPr>
            <p:ph idx="1"/>
          </p:nvPr>
        </p:nvSpPr>
        <p:spPr/>
        <p:txBody>
          <a:bodyPr/>
          <a:lstStyle/>
          <a:p>
            <a:r>
              <a:rPr lang="en-US" dirty="0"/>
              <a:t>Privately held inside a defined boundary, or class.</a:t>
            </a:r>
          </a:p>
          <a:p>
            <a:r>
              <a:rPr lang="en-US" dirty="0"/>
              <a:t>Access with list of public functions or methods.</a:t>
            </a:r>
          </a:p>
        </p:txBody>
      </p:sp>
      <p:sp>
        <p:nvSpPr>
          <p:cNvPr id="4" name="Slide Number Placeholder 3">
            <a:extLst>
              <a:ext uri="{FF2B5EF4-FFF2-40B4-BE49-F238E27FC236}">
                <a16:creationId xmlns="" xmlns:a16="http://schemas.microsoft.com/office/drawing/2014/main" id="{5C7E3957-B1AC-6944-8E53-449864251066}"/>
              </a:ext>
            </a:extLst>
          </p:cNvPr>
          <p:cNvSpPr>
            <a:spLocks noGrp="1"/>
          </p:cNvSpPr>
          <p:nvPr>
            <p:ph type="sldNum" sz="quarter" idx="12"/>
          </p:nvPr>
        </p:nvSpPr>
        <p:spPr/>
        <p:txBody>
          <a:bodyPr/>
          <a:lstStyle/>
          <a:p>
            <a:fld id="{C2CD15E1-1771-46B1-9B6B-75B81E115C17}" type="slidenum">
              <a:rPr lang="en-US" smtClean="0"/>
              <a:pPr/>
              <a:t>7</a:t>
            </a:fld>
            <a:endParaRPr lang="en-US"/>
          </a:p>
        </p:txBody>
      </p:sp>
      <p:pic>
        <p:nvPicPr>
          <p:cNvPr id="5" name="Picture 4">
            <a:extLst>
              <a:ext uri="{FF2B5EF4-FFF2-40B4-BE49-F238E27FC236}">
                <a16:creationId xmlns="" xmlns:a16="http://schemas.microsoft.com/office/drawing/2014/main" id="{1C31A19E-F72B-F04C-A612-21927FD5681F}"/>
              </a:ext>
            </a:extLst>
          </p:cNvPr>
          <p:cNvPicPr>
            <a:picLocks noChangeAspect="1"/>
          </p:cNvPicPr>
          <p:nvPr/>
        </p:nvPicPr>
        <p:blipFill>
          <a:blip r:embed="rId3"/>
          <a:stretch>
            <a:fillRect/>
          </a:stretch>
        </p:blipFill>
        <p:spPr>
          <a:xfrm>
            <a:off x="1537632" y="2318868"/>
            <a:ext cx="6068735" cy="3221319"/>
          </a:xfrm>
          <a:prstGeom prst="rect">
            <a:avLst/>
          </a:prstGeom>
        </p:spPr>
      </p:pic>
    </p:spTree>
    <p:extLst>
      <p:ext uri="{BB962C8B-B14F-4D97-AF65-F5344CB8AC3E}">
        <p14:creationId xmlns:p14="http://schemas.microsoft.com/office/powerpoint/2010/main" val="3980561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48A4443-8E17-C340-BDB2-18EC510D9C71}"/>
              </a:ext>
            </a:extLst>
          </p:cNvPr>
          <p:cNvSpPr>
            <a:spLocks noGrp="1"/>
          </p:cNvSpPr>
          <p:nvPr>
            <p:ph type="title"/>
          </p:nvPr>
        </p:nvSpPr>
        <p:spPr/>
        <p:txBody>
          <a:bodyPr/>
          <a:lstStyle/>
          <a:p>
            <a:r>
              <a:rPr lang="en-US" dirty="0"/>
              <a:t>Object oriented program – Principles - Encapsulation</a:t>
            </a:r>
          </a:p>
        </p:txBody>
      </p:sp>
      <p:pic>
        <p:nvPicPr>
          <p:cNvPr id="5" name="Content Placeholder 4">
            <a:extLst>
              <a:ext uri="{FF2B5EF4-FFF2-40B4-BE49-F238E27FC236}">
                <a16:creationId xmlns="" xmlns:a16="http://schemas.microsoft.com/office/drawing/2014/main" id="{9387374D-4ECA-8C4E-820A-FF6268FF4BB4}"/>
              </a:ext>
            </a:extLst>
          </p:cNvPr>
          <p:cNvPicPr>
            <a:picLocks noGrp="1" noChangeAspect="1"/>
          </p:cNvPicPr>
          <p:nvPr>
            <p:ph idx="1"/>
          </p:nvPr>
        </p:nvPicPr>
        <p:blipFill>
          <a:blip r:embed="rId2"/>
          <a:stretch>
            <a:fillRect/>
          </a:stretch>
        </p:blipFill>
        <p:spPr>
          <a:xfrm>
            <a:off x="415879" y="1076513"/>
            <a:ext cx="2803160" cy="2529681"/>
          </a:xfrm>
          <a:prstGeom prst="rect">
            <a:avLst/>
          </a:prstGeom>
        </p:spPr>
      </p:pic>
      <p:sp>
        <p:nvSpPr>
          <p:cNvPr id="4" name="Slide Number Placeholder 3">
            <a:extLst>
              <a:ext uri="{FF2B5EF4-FFF2-40B4-BE49-F238E27FC236}">
                <a16:creationId xmlns="" xmlns:a16="http://schemas.microsoft.com/office/drawing/2014/main" id="{88A74A78-4AD9-C04B-BE91-CFE308077D11}"/>
              </a:ext>
            </a:extLst>
          </p:cNvPr>
          <p:cNvSpPr>
            <a:spLocks noGrp="1"/>
          </p:cNvSpPr>
          <p:nvPr>
            <p:ph type="sldNum" sz="quarter" idx="12"/>
          </p:nvPr>
        </p:nvSpPr>
        <p:spPr/>
        <p:txBody>
          <a:bodyPr/>
          <a:lstStyle/>
          <a:p>
            <a:fld id="{C2CD15E1-1771-46B1-9B6B-75B81E115C17}" type="slidenum">
              <a:rPr lang="en-US" smtClean="0"/>
              <a:pPr/>
              <a:t>8</a:t>
            </a:fld>
            <a:endParaRPr lang="en-US"/>
          </a:p>
        </p:txBody>
      </p:sp>
      <p:sp>
        <p:nvSpPr>
          <p:cNvPr id="6" name="TextBox 5">
            <a:extLst>
              <a:ext uri="{FF2B5EF4-FFF2-40B4-BE49-F238E27FC236}">
                <a16:creationId xmlns="" xmlns:a16="http://schemas.microsoft.com/office/drawing/2014/main" id="{073FAE54-EEAD-8846-A4AB-5B735FB616A4}"/>
              </a:ext>
            </a:extLst>
          </p:cNvPr>
          <p:cNvSpPr txBox="1"/>
          <p:nvPr/>
        </p:nvSpPr>
        <p:spPr>
          <a:xfrm>
            <a:off x="3375212" y="1615214"/>
            <a:ext cx="2393576" cy="369332"/>
          </a:xfrm>
          <a:prstGeom prst="rect">
            <a:avLst/>
          </a:prstGeom>
          <a:noFill/>
        </p:spPr>
        <p:txBody>
          <a:bodyPr wrap="square" rtlCol="0">
            <a:spAutoFit/>
          </a:bodyPr>
          <a:lstStyle/>
          <a:p>
            <a:r>
              <a:rPr lang="en-US" sz="1800" dirty="0"/>
              <a:t>Attributes: private</a:t>
            </a:r>
          </a:p>
        </p:txBody>
      </p:sp>
      <p:sp>
        <p:nvSpPr>
          <p:cNvPr id="7" name="TextBox 6">
            <a:extLst>
              <a:ext uri="{FF2B5EF4-FFF2-40B4-BE49-F238E27FC236}">
                <a16:creationId xmlns="" xmlns:a16="http://schemas.microsoft.com/office/drawing/2014/main" id="{0A0B93F8-66EE-FF40-9DFC-905BA4B7FF5C}"/>
              </a:ext>
            </a:extLst>
          </p:cNvPr>
          <p:cNvSpPr txBox="1"/>
          <p:nvPr/>
        </p:nvSpPr>
        <p:spPr>
          <a:xfrm>
            <a:off x="3375212" y="2361615"/>
            <a:ext cx="2393576" cy="369332"/>
          </a:xfrm>
          <a:prstGeom prst="rect">
            <a:avLst/>
          </a:prstGeom>
          <a:noFill/>
        </p:spPr>
        <p:txBody>
          <a:bodyPr wrap="square" rtlCol="0">
            <a:spAutoFit/>
          </a:bodyPr>
          <a:lstStyle/>
          <a:p>
            <a:r>
              <a:rPr lang="en-US" sz="1800" dirty="0"/>
              <a:t>Method: public</a:t>
            </a:r>
          </a:p>
        </p:txBody>
      </p:sp>
      <p:pic>
        <p:nvPicPr>
          <p:cNvPr id="8" name="Picture 7">
            <a:extLst>
              <a:ext uri="{FF2B5EF4-FFF2-40B4-BE49-F238E27FC236}">
                <a16:creationId xmlns="" xmlns:a16="http://schemas.microsoft.com/office/drawing/2014/main" id="{E734CB3B-35A7-124E-A676-3320D3722C42}"/>
              </a:ext>
            </a:extLst>
          </p:cNvPr>
          <p:cNvPicPr>
            <a:picLocks noChangeAspect="1"/>
          </p:cNvPicPr>
          <p:nvPr/>
        </p:nvPicPr>
        <p:blipFill>
          <a:blip r:embed="rId3"/>
          <a:stretch>
            <a:fillRect/>
          </a:stretch>
        </p:blipFill>
        <p:spPr>
          <a:xfrm>
            <a:off x="4880161" y="3237659"/>
            <a:ext cx="3346078" cy="2355806"/>
          </a:xfrm>
          <a:prstGeom prst="rect">
            <a:avLst/>
          </a:prstGeom>
        </p:spPr>
      </p:pic>
    </p:spTree>
    <p:extLst>
      <p:ext uri="{BB962C8B-B14F-4D97-AF65-F5344CB8AC3E}">
        <p14:creationId xmlns:p14="http://schemas.microsoft.com/office/powerpoint/2010/main" val="3225879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8332AB-CF13-D74F-9BA9-2E2B549AD389}"/>
              </a:ext>
            </a:extLst>
          </p:cNvPr>
          <p:cNvSpPr>
            <a:spLocks noGrp="1"/>
          </p:cNvSpPr>
          <p:nvPr>
            <p:ph type="title"/>
          </p:nvPr>
        </p:nvSpPr>
        <p:spPr/>
        <p:txBody>
          <a:bodyPr/>
          <a:lstStyle/>
          <a:p>
            <a:r>
              <a:rPr lang="en-US" dirty="0"/>
              <a:t>Object oriented program – Principles - Encapsulation</a:t>
            </a:r>
          </a:p>
        </p:txBody>
      </p:sp>
      <p:sp>
        <p:nvSpPr>
          <p:cNvPr id="4" name="Slide Number Placeholder 3">
            <a:extLst>
              <a:ext uri="{FF2B5EF4-FFF2-40B4-BE49-F238E27FC236}">
                <a16:creationId xmlns="" xmlns:a16="http://schemas.microsoft.com/office/drawing/2014/main" id="{722A1F81-17CB-EF41-AE1A-DC352DD2DD58}"/>
              </a:ext>
            </a:extLst>
          </p:cNvPr>
          <p:cNvSpPr>
            <a:spLocks noGrp="1"/>
          </p:cNvSpPr>
          <p:nvPr>
            <p:ph type="sldNum" sz="quarter" idx="12"/>
          </p:nvPr>
        </p:nvSpPr>
        <p:spPr/>
        <p:txBody>
          <a:bodyPr/>
          <a:lstStyle/>
          <a:p>
            <a:fld id="{C2CD15E1-1771-46B1-9B6B-75B81E115C17}" type="slidenum">
              <a:rPr lang="en-US" smtClean="0"/>
              <a:pPr/>
              <a:t>9</a:t>
            </a:fld>
            <a:endParaRPr lang="en-US"/>
          </a:p>
        </p:txBody>
      </p:sp>
      <p:pic>
        <p:nvPicPr>
          <p:cNvPr id="9" name="Content Placeholder 8">
            <a:extLst>
              <a:ext uri="{FF2B5EF4-FFF2-40B4-BE49-F238E27FC236}">
                <a16:creationId xmlns="" xmlns:a16="http://schemas.microsoft.com/office/drawing/2014/main" id="{7468BF18-4219-0144-B869-D533BD229BA0}"/>
              </a:ext>
            </a:extLst>
          </p:cNvPr>
          <p:cNvPicPr>
            <a:picLocks noGrp="1" noChangeAspect="1"/>
          </p:cNvPicPr>
          <p:nvPr>
            <p:ph idx="1"/>
          </p:nvPr>
        </p:nvPicPr>
        <p:blipFill>
          <a:blip r:embed="rId3"/>
          <a:stretch>
            <a:fillRect/>
          </a:stretch>
        </p:blipFill>
        <p:spPr>
          <a:xfrm>
            <a:off x="466163" y="1765300"/>
            <a:ext cx="8229600" cy="3327400"/>
          </a:xfrm>
          <a:prstGeom prst="rect">
            <a:avLst/>
          </a:prstGeom>
        </p:spPr>
      </p:pic>
    </p:spTree>
    <p:extLst>
      <p:ext uri="{BB962C8B-B14F-4D97-AF65-F5344CB8AC3E}">
        <p14:creationId xmlns:p14="http://schemas.microsoft.com/office/powerpoint/2010/main" val="981553324"/>
      </p:ext>
    </p:extLst>
  </p:cSld>
  <p:clrMapOvr>
    <a:masterClrMapping/>
  </p:clrMapOvr>
</p:sld>
</file>

<file path=ppt/theme/theme1.xml><?xml version="1.0" encoding="utf-8"?>
<a:theme xmlns:a="http://schemas.openxmlformats.org/drawingml/2006/main" name="演示设计">
  <a:themeElements>
    <a:clrScheme name="Waveform">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Custom 9">
      <a:majorFont>
        <a:latin typeface="Calibri"/>
        <a:ea typeface="SimHei"/>
        <a:cs typeface=""/>
      </a:majorFont>
      <a:minorFont>
        <a:latin typeface="Calibri"/>
        <a:ea typeface="SimHei"/>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演示设计 1">
        <a:dk1>
          <a:srgbClr val="000000"/>
        </a:dk1>
        <a:lt1>
          <a:srgbClr val="FFFFFF"/>
        </a:lt1>
        <a:dk2>
          <a:srgbClr val="4C7013"/>
        </a:dk2>
        <a:lt2>
          <a:srgbClr val="0061B2"/>
        </a:lt2>
        <a:accent1>
          <a:srgbClr val="FEA501"/>
        </a:accent1>
        <a:accent2>
          <a:srgbClr val="C8A058"/>
        </a:accent2>
        <a:accent3>
          <a:srgbClr val="FFFFFF"/>
        </a:accent3>
        <a:accent4>
          <a:srgbClr val="000000"/>
        </a:accent4>
        <a:accent5>
          <a:srgbClr val="FECFAA"/>
        </a:accent5>
        <a:accent6>
          <a:srgbClr val="B5914F"/>
        </a:accent6>
        <a:hlink>
          <a:srgbClr val="C40505"/>
        </a:hlink>
        <a:folHlink>
          <a:srgbClr val="91919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QMS-TL-004-PowerPoint Template_EN.potx" id="{340B1243-788B-4E79-8502-347A92CCC378}" vid="{248B37C6-6695-486D-8428-57C5C9336604}"/>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01_Training_Software_Requirement_Specification</Template>
  <TotalTime>931</TotalTime>
  <Pages>0</Pages>
  <Words>1031</Words>
  <Characters>0</Characters>
  <Application>Microsoft Office PowerPoint</Application>
  <DocSecurity>0</DocSecurity>
  <PresentationFormat>On-screen Show (4:3)</PresentationFormat>
  <Lines>0</Lines>
  <Paragraphs>159</Paragraphs>
  <Slides>38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Meiryo UI</vt:lpstr>
      <vt:lpstr>SimHei</vt:lpstr>
      <vt:lpstr>Arial</vt:lpstr>
      <vt:lpstr>Calibri</vt:lpstr>
      <vt:lpstr>Wingdings</vt:lpstr>
      <vt:lpstr>演示设计</vt:lpstr>
      <vt:lpstr>Object Oriented Analysis &amp; Design</vt:lpstr>
      <vt:lpstr>Agenda</vt:lpstr>
      <vt:lpstr>Course objective </vt:lpstr>
      <vt:lpstr>Object oriented program - definition</vt:lpstr>
      <vt:lpstr>Object oriented program - definition</vt:lpstr>
      <vt:lpstr>Object oriented program - Principles</vt:lpstr>
      <vt:lpstr>Object oriented program – Principles - Encapsulation</vt:lpstr>
      <vt:lpstr>Object oriented program – Principles - Encapsulation</vt:lpstr>
      <vt:lpstr>Object oriented program – Principles - Encapsulation</vt:lpstr>
      <vt:lpstr>Object oriented program – Principles - Encapsulation</vt:lpstr>
      <vt:lpstr>Object oriented program – Principles - Encapsulation</vt:lpstr>
      <vt:lpstr>Object oriented program – Principles - Encapsulation</vt:lpstr>
      <vt:lpstr>Object oriented program – Principles - Encapsulation</vt:lpstr>
      <vt:lpstr>Object oriented program – Principles - Inheritance</vt:lpstr>
      <vt:lpstr>Object oriented program – Principles - Inheritance</vt:lpstr>
      <vt:lpstr>Object oriented program – Principles - Inheritance</vt:lpstr>
      <vt:lpstr>Object oriented program – Principles - Inheritance</vt:lpstr>
      <vt:lpstr>Object oriented program – Principles - Inheritance</vt:lpstr>
      <vt:lpstr>Object oriented program – Principles - Inheritance</vt:lpstr>
      <vt:lpstr>Object oriented program – Principles - Inheritance</vt:lpstr>
      <vt:lpstr>Object oriented program – Principles - Polymorphism</vt:lpstr>
      <vt:lpstr>Object oriented program – Principles - Polymorphism</vt:lpstr>
      <vt:lpstr>Object oriented program – Principles - Polymorphism</vt:lpstr>
      <vt:lpstr>Object oriented program – Principles - Polymorphism</vt:lpstr>
      <vt:lpstr>Object oriented program – Principles - Polymorphism</vt:lpstr>
      <vt:lpstr>Inheritance and Polymorphism (Difference)</vt:lpstr>
      <vt:lpstr>Object oriented program – Principles - Abstraction</vt:lpstr>
      <vt:lpstr>Object oriented program – Principles - Abstraction</vt:lpstr>
      <vt:lpstr>Object oriented program – Principles - Abstraction</vt:lpstr>
      <vt:lpstr>Object oriented program – Principles - Abstraction</vt:lpstr>
      <vt:lpstr>Object oriented program – Principles - Abstraction</vt:lpstr>
      <vt:lpstr>Object oriented program – Principles - Interface</vt:lpstr>
      <vt:lpstr>Object oriented program – Principles - Interface</vt:lpstr>
      <vt:lpstr>Abstraction and Interface</vt:lpstr>
      <vt:lpstr>Abstraction and Interface</vt:lpstr>
      <vt:lpstr>Constructors and Destructors</vt:lpstr>
      <vt:lpstr>Exercise</vt:lpstr>
      <vt:lpstr>PowerPoint Presentation</vt:lpstr>
    </vt:vector>
  </TitlesOfParts>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Cuong Dang The</dc:creator>
  <cp:lastModifiedBy>Cuong Dang The</cp:lastModifiedBy>
  <cp:revision>43</cp:revision>
  <cp:lastPrinted>1899-12-30T00:00:00Z</cp:lastPrinted>
  <dcterms:created xsi:type="dcterms:W3CDTF">2019-11-13T15:17:17Z</dcterms:created>
  <dcterms:modified xsi:type="dcterms:W3CDTF">2020-07-30T02:48:08Z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1033-8.1.0.3018</vt:lpwstr>
  </property>
</Properties>
</file>